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64" r:id="rId2"/>
    <p:sldId id="256" r:id="rId3"/>
    <p:sldId id="258" r:id="rId4"/>
    <p:sldId id="259" r:id="rId5"/>
    <p:sldId id="270" r:id="rId6"/>
    <p:sldId id="262" r:id="rId7"/>
    <p:sldId id="266" r:id="rId8"/>
    <p:sldId id="261" r:id="rId9"/>
    <p:sldId id="267" r:id="rId10"/>
    <p:sldId id="265" r:id="rId11"/>
    <p:sldId id="268" r:id="rId12"/>
    <p:sldId id="26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5C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198C02-6299-4803-B56E-661592351F6A}" v="3" dt="2017-11-06T20:20:31.8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4660"/>
  </p:normalViewPr>
  <p:slideViewPr>
    <p:cSldViewPr snapToGrid="0">
      <p:cViewPr varScale="1">
        <p:scale>
          <a:sx n="47" d="100"/>
          <a:sy n="47" d="100"/>
        </p:scale>
        <p:origin x="684" y="36"/>
      </p:cViewPr>
      <p:guideLst/>
    </p:cSldViewPr>
  </p:slideViewPr>
  <p:notesTextViewPr>
    <p:cViewPr>
      <p:scale>
        <a:sx n="1" d="1"/>
        <a:sy n="1" d="1"/>
      </p:scale>
      <p:origin x="0" y="-428"/>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E7F548-69D8-4F57-8088-B36A9376C475}" type="datetimeFigureOut">
              <a:rPr lang="en-US" smtClean="0"/>
              <a:t>4/27/2021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F1D2FE-6C70-405F-A5B9-7459E31530C7}" type="slidenum">
              <a:rPr lang="en-US" smtClean="0"/>
              <a:t>‹#›</a:t>
            </a:fld>
            <a:endParaRPr lang="en-US"/>
          </a:p>
        </p:txBody>
      </p:sp>
    </p:spTree>
    <p:extLst>
      <p:ext uri="{BB962C8B-B14F-4D97-AF65-F5344CB8AC3E}">
        <p14:creationId xmlns:p14="http://schemas.microsoft.com/office/powerpoint/2010/main" val="431562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was created for the final presentation for my Software Engineering class at URI.  This was never given, but I have fun using the animations and tools available through Microsoft.  My team was designing and writing a video game based on the premise that the smart board creates and alternate reality when the teacher accidentally writes a division by 0 on the board. This short is intended as the intro to be played to set the scene for the player. The entire presentation plays itself once launched.  The last slide is intended as the layout for </a:t>
            </a:r>
            <a:r>
              <a:rPr lang="en-US"/>
              <a:t>the gameplay menu. </a:t>
            </a:r>
            <a:endParaRPr lang="en-US" dirty="0"/>
          </a:p>
        </p:txBody>
      </p:sp>
      <p:sp>
        <p:nvSpPr>
          <p:cNvPr id="4" name="Slide Number Placeholder 3"/>
          <p:cNvSpPr>
            <a:spLocks noGrp="1"/>
          </p:cNvSpPr>
          <p:nvPr>
            <p:ph type="sldNum" sz="quarter" idx="5"/>
          </p:nvPr>
        </p:nvSpPr>
        <p:spPr/>
        <p:txBody>
          <a:bodyPr/>
          <a:lstStyle/>
          <a:p>
            <a:fld id="{0AF1D2FE-6C70-405F-A5B9-7459E31530C7}" type="slidenum">
              <a:rPr lang="en-US" smtClean="0"/>
              <a:t>1</a:t>
            </a:fld>
            <a:endParaRPr lang="en-US"/>
          </a:p>
        </p:txBody>
      </p:sp>
    </p:spTree>
    <p:extLst>
      <p:ext uri="{BB962C8B-B14F-4D97-AF65-F5344CB8AC3E}">
        <p14:creationId xmlns:p14="http://schemas.microsoft.com/office/powerpoint/2010/main" val="1566358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https://www.istockphoto.com/photos/classroom?phrase=classroom&amp;excludenudity=true&amp;sort=best</a:t>
            </a:r>
          </a:p>
        </p:txBody>
      </p:sp>
      <p:sp>
        <p:nvSpPr>
          <p:cNvPr id="4" name="Slide Number Placeholder 3"/>
          <p:cNvSpPr>
            <a:spLocks noGrp="1"/>
          </p:cNvSpPr>
          <p:nvPr>
            <p:ph type="sldNum" sz="quarter" idx="10"/>
          </p:nvPr>
        </p:nvSpPr>
        <p:spPr/>
        <p:txBody>
          <a:bodyPr/>
          <a:lstStyle/>
          <a:p>
            <a:fld id="{0AF1D2FE-6C70-405F-A5B9-7459E31530C7}" type="slidenum">
              <a:rPr lang="en-US" smtClean="0"/>
              <a:t>2</a:t>
            </a:fld>
            <a:endParaRPr lang="en-US"/>
          </a:p>
        </p:txBody>
      </p:sp>
    </p:spTree>
    <p:extLst>
      <p:ext uri="{BB962C8B-B14F-4D97-AF65-F5344CB8AC3E}">
        <p14:creationId xmlns:p14="http://schemas.microsoft.com/office/powerpoint/2010/main" val="4133859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https://www.istockphoto.com/photos/classroom?phrase=classroom&amp;excludenudity=true&amp;sort=best</a:t>
            </a:r>
          </a:p>
          <a:p>
            <a:r>
              <a:rPr lang="en-US" dirty="0"/>
              <a:t>https://www.pexels.com/search/space/</a:t>
            </a:r>
          </a:p>
        </p:txBody>
      </p:sp>
      <p:sp>
        <p:nvSpPr>
          <p:cNvPr id="4" name="Slide Number Placeholder 3"/>
          <p:cNvSpPr>
            <a:spLocks noGrp="1"/>
          </p:cNvSpPr>
          <p:nvPr>
            <p:ph type="sldNum" sz="quarter" idx="10"/>
          </p:nvPr>
        </p:nvSpPr>
        <p:spPr/>
        <p:txBody>
          <a:bodyPr/>
          <a:lstStyle/>
          <a:p>
            <a:fld id="{0AF1D2FE-6C70-405F-A5B9-7459E31530C7}" type="slidenum">
              <a:rPr lang="en-US" smtClean="0"/>
              <a:t>3</a:t>
            </a:fld>
            <a:endParaRPr lang="en-US"/>
          </a:p>
        </p:txBody>
      </p:sp>
    </p:spTree>
    <p:extLst>
      <p:ext uri="{BB962C8B-B14F-4D97-AF65-F5344CB8AC3E}">
        <p14:creationId xmlns:p14="http://schemas.microsoft.com/office/powerpoint/2010/main" val="3915333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https://www.istockphoto.com/photos/classroom?phrase=classroom&amp;excludenudity=true&amp;sort=best</a:t>
            </a:r>
          </a:p>
        </p:txBody>
      </p:sp>
      <p:sp>
        <p:nvSpPr>
          <p:cNvPr id="4" name="Slide Number Placeholder 3"/>
          <p:cNvSpPr>
            <a:spLocks noGrp="1"/>
          </p:cNvSpPr>
          <p:nvPr>
            <p:ph type="sldNum" sz="quarter" idx="10"/>
          </p:nvPr>
        </p:nvSpPr>
        <p:spPr/>
        <p:txBody>
          <a:bodyPr/>
          <a:lstStyle/>
          <a:p>
            <a:fld id="{0AF1D2FE-6C70-405F-A5B9-7459E31530C7}" type="slidenum">
              <a:rPr lang="en-US" smtClean="0"/>
              <a:t>4</a:t>
            </a:fld>
            <a:endParaRPr lang="en-US"/>
          </a:p>
        </p:txBody>
      </p:sp>
    </p:spTree>
    <p:extLst>
      <p:ext uri="{BB962C8B-B14F-4D97-AF65-F5344CB8AC3E}">
        <p14:creationId xmlns:p14="http://schemas.microsoft.com/office/powerpoint/2010/main" val="3473427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https://www.dreamstime.com/stock-illustration-exams-concept-stressed-man-mathematical-formulas-light-background-image80984137</a:t>
            </a:r>
          </a:p>
        </p:txBody>
      </p:sp>
      <p:sp>
        <p:nvSpPr>
          <p:cNvPr id="4" name="Slide Number Placeholder 3"/>
          <p:cNvSpPr>
            <a:spLocks noGrp="1"/>
          </p:cNvSpPr>
          <p:nvPr>
            <p:ph type="sldNum" sz="quarter" idx="10"/>
          </p:nvPr>
        </p:nvSpPr>
        <p:spPr/>
        <p:txBody>
          <a:bodyPr/>
          <a:lstStyle/>
          <a:p>
            <a:fld id="{0AF1D2FE-6C70-405F-A5B9-7459E31530C7}" type="slidenum">
              <a:rPr lang="en-US" smtClean="0"/>
              <a:t>6</a:t>
            </a:fld>
            <a:endParaRPr lang="en-US"/>
          </a:p>
        </p:txBody>
      </p:sp>
    </p:spTree>
    <p:extLst>
      <p:ext uri="{BB962C8B-B14F-4D97-AF65-F5344CB8AC3E}">
        <p14:creationId xmlns:p14="http://schemas.microsoft.com/office/powerpoint/2010/main" val="1229755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https://www.dreamstime.com/stock-illustration-exams-concept-stressed-man-mathematical-formulas-light-background-image80984137</a:t>
            </a:r>
          </a:p>
        </p:txBody>
      </p:sp>
      <p:sp>
        <p:nvSpPr>
          <p:cNvPr id="4" name="Slide Number Placeholder 3"/>
          <p:cNvSpPr>
            <a:spLocks noGrp="1"/>
          </p:cNvSpPr>
          <p:nvPr>
            <p:ph type="sldNum" sz="quarter" idx="10"/>
          </p:nvPr>
        </p:nvSpPr>
        <p:spPr/>
        <p:txBody>
          <a:bodyPr/>
          <a:lstStyle/>
          <a:p>
            <a:fld id="{0AF1D2FE-6C70-405F-A5B9-7459E31530C7}" type="slidenum">
              <a:rPr lang="en-US" smtClean="0"/>
              <a:t>7</a:t>
            </a:fld>
            <a:endParaRPr lang="en-US"/>
          </a:p>
        </p:txBody>
      </p:sp>
    </p:spTree>
    <p:extLst>
      <p:ext uri="{BB962C8B-B14F-4D97-AF65-F5344CB8AC3E}">
        <p14:creationId xmlns:p14="http://schemas.microsoft.com/office/powerpoint/2010/main" val="3116026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https://commons.wikimedia.org/wiki/File:Euler%27s_infinity_sign.svg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E801FC-9156-4050-ABE7-F68A517BA6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5159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https://commons.wikimedia.org/wiki/File:Euler%27s_infinity_sign.svg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E801FC-9156-4050-ABE7-F68A517BA6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9476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E4D56-C956-4459-B142-F83BC1F281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DB95399-C5F8-4A7F-ADB4-1DC495B9FB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0CD40C6-30AC-425B-B53A-032D4E8ADD63}"/>
              </a:ext>
            </a:extLst>
          </p:cNvPr>
          <p:cNvSpPr>
            <a:spLocks noGrp="1"/>
          </p:cNvSpPr>
          <p:nvPr>
            <p:ph type="dt" sz="half" idx="10"/>
          </p:nvPr>
        </p:nvSpPr>
        <p:spPr/>
        <p:txBody>
          <a:bodyPr/>
          <a:lstStyle/>
          <a:p>
            <a:fld id="{238BA34E-1626-479B-9764-6EF2069F9B19}" type="datetimeFigureOut">
              <a:rPr lang="en-US" smtClean="0"/>
              <a:t>4/27/2021</a:t>
            </a:fld>
            <a:endParaRPr lang="en-US"/>
          </a:p>
        </p:txBody>
      </p:sp>
      <p:sp>
        <p:nvSpPr>
          <p:cNvPr id="5" name="Footer Placeholder 4">
            <a:extLst>
              <a:ext uri="{FF2B5EF4-FFF2-40B4-BE49-F238E27FC236}">
                <a16:creationId xmlns:a16="http://schemas.microsoft.com/office/drawing/2014/main" id="{1418FD33-E8A2-433A-8BBD-DA42C957EE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C9C379-C814-457D-89E5-CDFF93E4FE32}"/>
              </a:ext>
            </a:extLst>
          </p:cNvPr>
          <p:cNvSpPr>
            <a:spLocks noGrp="1"/>
          </p:cNvSpPr>
          <p:nvPr>
            <p:ph type="sldNum" sz="quarter" idx="12"/>
          </p:nvPr>
        </p:nvSpPr>
        <p:spPr/>
        <p:txBody>
          <a:bodyPr/>
          <a:lstStyle/>
          <a:p>
            <a:fld id="{48C191F6-2B6C-427C-9048-F29FEAA3A5B6}" type="slidenum">
              <a:rPr lang="en-US" smtClean="0"/>
              <a:t>‹#›</a:t>
            </a:fld>
            <a:endParaRPr lang="en-US"/>
          </a:p>
        </p:txBody>
      </p:sp>
    </p:spTree>
    <p:extLst>
      <p:ext uri="{BB962C8B-B14F-4D97-AF65-F5344CB8AC3E}">
        <p14:creationId xmlns:p14="http://schemas.microsoft.com/office/powerpoint/2010/main" val="728847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85BA2-9C97-415D-91B7-67AEC2883E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55701E-AA61-4C08-96BF-BE03ECD5A8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BABBA9-1A5F-40A6-82A6-E009111BA92B}"/>
              </a:ext>
            </a:extLst>
          </p:cNvPr>
          <p:cNvSpPr>
            <a:spLocks noGrp="1"/>
          </p:cNvSpPr>
          <p:nvPr>
            <p:ph type="dt" sz="half" idx="10"/>
          </p:nvPr>
        </p:nvSpPr>
        <p:spPr/>
        <p:txBody>
          <a:bodyPr/>
          <a:lstStyle/>
          <a:p>
            <a:fld id="{238BA34E-1626-479B-9764-6EF2069F9B19}" type="datetimeFigureOut">
              <a:rPr lang="en-US" smtClean="0"/>
              <a:t>4/27/2021</a:t>
            </a:fld>
            <a:endParaRPr lang="en-US"/>
          </a:p>
        </p:txBody>
      </p:sp>
      <p:sp>
        <p:nvSpPr>
          <p:cNvPr id="5" name="Footer Placeholder 4">
            <a:extLst>
              <a:ext uri="{FF2B5EF4-FFF2-40B4-BE49-F238E27FC236}">
                <a16:creationId xmlns:a16="http://schemas.microsoft.com/office/drawing/2014/main" id="{D89D45F4-1BC0-444C-9AC9-8B332E7972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C1A01D-8A8B-4F72-8D5C-614F3DEF0ABF}"/>
              </a:ext>
            </a:extLst>
          </p:cNvPr>
          <p:cNvSpPr>
            <a:spLocks noGrp="1"/>
          </p:cNvSpPr>
          <p:nvPr>
            <p:ph type="sldNum" sz="quarter" idx="12"/>
          </p:nvPr>
        </p:nvSpPr>
        <p:spPr/>
        <p:txBody>
          <a:bodyPr/>
          <a:lstStyle/>
          <a:p>
            <a:fld id="{48C191F6-2B6C-427C-9048-F29FEAA3A5B6}" type="slidenum">
              <a:rPr lang="en-US" smtClean="0"/>
              <a:t>‹#›</a:t>
            </a:fld>
            <a:endParaRPr lang="en-US"/>
          </a:p>
        </p:txBody>
      </p:sp>
    </p:spTree>
    <p:extLst>
      <p:ext uri="{BB962C8B-B14F-4D97-AF65-F5344CB8AC3E}">
        <p14:creationId xmlns:p14="http://schemas.microsoft.com/office/powerpoint/2010/main" val="3367432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46A67A-1456-4052-BD00-B43B9925B0D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EA9362-F573-45F1-B6CD-50C505777FB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746A46-729D-4581-8A6A-ECD57E7707E2}"/>
              </a:ext>
            </a:extLst>
          </p:cNvPr>
          <p:cNvSpPr>
            <a:spLocks noGrp="1"/>
          </p:cNvSpPr>
          <p:nvPr>
            <p:ph type="dt" sz="half" idx="10"/>
          </p:nvPr>
        </p:nvSpPr>
        <p:spPr/>
        <p:txBody>
          <a:bodyPr/>
          <a:lstStyle/>
          <a:p>
            <a:fld id="{238BA34E-1626-479B-9764-6EF2069F9B19}" type="datetimeFigureOut">
              <a:rPr lang="en-US" smtClean="0"/>
              <a:t>4/27/2021</a:t>
            </a:fld>
            <a:endParaRPr lang="en-US"/>
          </a:p>
        </p:txBody>
      </p:sp>
      <p:sp>
        <p:nvSpPr>
          <p:cNvPr id="5" name="Footer Placeholder 4">
            <a:extLst>
              <a:ext uri="{FF2B5EF4-FFF2-40B4-BE49-F238E27FC236}">
                <a16:creationId xmlns:a16="http://schemas.microsoft.com/office/drawing/2014/main" id="{49636184-1C2E-4D93-8072-AF567CCE46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FE5BB5-78E1-445A-BD9C-668B47234D03}"/>
              </a:ext>
            </a:extLst>
          </p:cNvPr>
          <p:cNvSpPr>
            <a:spLocks noGrp="1"/>
          </p:cNvSpPr>
          <p:nvPr>
            <p:ph type="sldNum" sz="quarter" idx="12"/>
          </p:nvPr>
        </p:nvSpPr>
        <p:spPr/>
        <p:txBody>
          <a:bodyPr/>
          <a:lstStyle/>
          <a:p>
            <a:fld id="{48C191F6-2B6C-427C-9048-F29FEAA3A5B6}" type="slidenum">
              <a:rPr lang="en-US" smtClean="0"/>
              <a:t>‹#›</a:t>
            </a:fld>
            <a:endParaRPr lang="en-US"/>
          </a:p>
        </p:txBody>
      </p:sp>
    </p:spTree>
    <p:extLst>
      <p:ext uri="{BB962C8B-B14F-4D97-AF65-F5344CB8AC3E}">
        <p14:creationId xmlns:p14="http://schemas.microsoft.com/office/powerpoint/2010/main" val="3358798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61159-F17C-462C-8B0C-2956B56BF5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490919-914E-4380-82B4-ED8B3428C85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D0058B-E97E-4AF7-95AC-333968ECCDB9}"/>
              </a:ext>
            </a:extLst>
          </p:cNvPr>
          <p:cNvSpPr>
            <a:spLocks noGrp="1"/>
          </p:cNvSpPr>
          <p:nvPr>
            <p:ph type="dt" sz="half" idx="10"/>
          </p:nvPr>
        </p:nvSpPr>
        <p:spPr/>
        <p:txBody>
          <a:bodyPr/>
          <a:lstStyle/>
          <a:p>
            <a:fld id="{238BA34E-1626-479B-9764-6EF2069F9B19}" type="datetimeFigureOut">
              <a:rPr lang="en-US" smtClean="0"/>
              <a:t>4/27/2021</a:t>
            </a:fld>
            <a:endParaRPr lang="en-US"/>
          </a:p>
        </p:txBody>
      </p:sp>
      <p:sp>
        <p:nvSpPr>
          <p:cNvPr id="5" name="Footer Placeholder 4">
            <a:extLst>
              <a:ext uri="{FF2B5EF4-FFF2-40B4-BE49-F238E27FC236}">
                <a16:creationId xmlns:a16="http://schemas.microsoft.com/office/drawing/2014/main" id="{247A5B59-14BE-4AB5-9425-011725F0B3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C5D8B9-B59E-4131-BF8D-D194EEECF395}"/>
              </a:ext>
            </a:extLst>
          </p:cNvPr>
          <p:cNvSpPr>
            <a:spLocks noGrp="1"/>
          </p:cNvSpPr>
          <p:nvPr>
            <p:ph type="sldNum" sz="quarter" idx="12"/>
          </p:nvPr>
        </p:nvSpPr>
        <p:spPr/>
        <p:txBody>
          <a:bodyPr/>
          <a:lstStyle/>
          <a:p>
            <a:fld id="{48C191F6-2B6C-427C-9048-F29FEAA3A5B6}" type="slidenum">
              <a:rPr lang="en-US" smtClean="0"/>
              <a:t>‹#›</a:t>
            </a:fld>
            <a:endParaRPr lang="en-US"/>
          </a:p>
        </p:txBody>
      </p:sp>
    </p:spTree>
    <p:extLst>
      <p:ext uri="{BB962C8B-B14F-4D97-AF65-F5344CB8AC3E}">
        <p14:creationId xmlns:p14="http://schemas.microsoft.com/office/powerpoint/2010/main" val="3521164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C15C7-B951-417C-9655-AA60377BA1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84864B9-FFE4-42B0-9E4A-7B62016A80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5330459-91A6-45CC-8439-F48ADA01A12E}"/>
              </a:ext>
            </a:extLst>
          </p:cNvPr>
          <p:cNvSpPr>
            <a:spLocks noGrp="1"/>
          </p:cNvSpPr>
          <p:nvPr>
            <p:ph type="dt" sz="half" idx="10"/>
          </p:nvPr>
        </p:nvSpPr>
        <p:spPr/>
        <p:txBody>
          <a:bodyPr/>
          <a:lstStyle/>
          <a:p>
            <a:fld id="{238BA34E-1626-479B-9764-6EF2069F9B19}" type="datetimeFigureOut">
              <a:rPr lang="en-US" smtClean="0"/>
              <a:t>4/27/2021</a:t>
            </a:fld>
            <a:endParaRPr lang="en-US"/>
          </a:p>
        </p:txBody>
      </p:sp>
      <p:sp>
        <p:nvSpPr>
          <p:cNvPr id="5" name="Footer Placeholder 4">
            <a:extLst>
              <a:ext uri="{FF2B5EF4-FFF2-40B4-BE49-F238E27FC236}">
                <a16:creationId xmlns:a16="http://schemas.microsoft.com/office/drawing/2014/main" id="{0B9BE208-C288-4406-B1CF-EDF8A4E328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B855B1-11C0-4816-9914-50D405A448DD}"/>
              </a:ext>
            </a:extLst>
          </p:cNvPr>
          <p:cNvSpPr>
            <a:spLocks noGrp="1"/>
          </p:cNvSpPr>
          <p:nvPr>
            <p:ph type="sldNum" sz="quarter" idx="12"/>
          </p:nvPr>
        </p:nvSpPr>
        <p:spPr/>
        <p:txBody>
          <a:bodyPr/>
          <a:lstStyle/>
          <a:p>
            <a:fld id="{48C191F6-2B6C-427C-9048-F29FEAA3A5B6}" type="slidenum">
              <a:rPr lang="en-US" smtClean="0"/>
              <a:t>‹#›</a:t>
            </a:fld>
            <a:endParaRPr lang="en-US"/>
          </a:p>
        </p:txBody>
      </p:sp>
    </p:spTree>
    <p:extLst>
      <p:ext uri="{BB962C8B-B14F-4D97-AF65-F5344CB8AC3E}">
        <p14:creationId xmlns:p14="http://schemas.microsoft.com/office/powerpoint/2010/main" val="3507330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534AA-32A4-4F83-8139-37F43E27A3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C64DD-1215-4098-832F-4E24C2B8C3A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90F161-A994-4624-A043-CE29252105C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EDEA1DA-3A74-4EBF-89B3-C5A762704B2A}"/>
              </a:ext>
            </a:extLst>
          </p:cNvPr>
          <p:cNvSpPr>
            <a:spLocks noGrp="1"/>
          </p:cNvSpPr>
          <p:nvPr>
            <p:ph type="dt" sz="half" idx="10"/>
          </p:nvPr>
        </p:nvSpPr>
        <p:spPr/>
        <p:txBody>
          <a:bodyPr/>
          <a:lstStyle/>
          <a:p>
            <a:fld id="{238BA34E-1626-479B-9764-6EF2069F9B19}" type="datetimeFigureOut">
              <a:rPr lang="en-US" smtClean="0"/>
              <a:t>4/27/2021</a:t>
            </a:fld>
            <a:endParaRPr lang="en-US"/>
          </a:p>
        </p:txBody>
      </p:sp>
      <p:sp>
        <p:nvSpPr>
          <p:cNvPr id="6" name="Footer Placeholder 5">
            <a:extLst>
              <a:ext uri="{FF2B5EF4-FFF2-40B4-BE49-F238E27FC236}">
                <a16:creationId xmlns:a16="http://schemas.microsoft.com/office/drawing/2014/main" id="{C318430C-EDF4-4F52-9FC2-74D4B9AB17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DE5D03-9761-41A0-ADB4-CC6D82D1AC27}"/>
              </a:ext>
            </a:extLst>
          </p:cNvPr>
          <p:cNvSpPr>
            <a:spLocks noGrp="1"/>
          </p:cNvSpPr>
          <p:nvPr>
            <p:ph type="sldNum" sz="quarter" idx="12"/>
          </p:nvPr>
        </p:nvSpPr>
        <p:spPr/>
        <p:txBody>
          <a:bodyPr/>
          <a:lstStyle/>
          <a:p>
            <a:fld id="{48C191F6-2B6C-427C-9048-F29FEAA3A5B6}" type="slidenum">
              <a:rPr lang="en-US" smtClean="0"/>
              <a:t>‹#›</a:t>
            </a:fld>
            <a:endParaRPr lang="en-US"/>
          </a:p>
        </p:txBody>
      </p:sp>
    </p:spTree>
    <p:extLst>
      <p:ext uri="{BB962C8B-B14F-4D97-AF65-F5344CB8AC3E}">
        <p14:creationId xmlns:p14="http://schemas.microsoft.com/office/powerpoint/2010/main" val="1354549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2FF59-9264-4F6C-8445-2E7178D53F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6660D3-AB6D-4C9C-ADB6-CE895CE4D2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D607896-8C6C-4F76-87B7-480ED76AE3D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C17CB2-1405-4B81-B9C4-F2FD9ABC30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27A4554-93EB-4003-B246-57CD79F33A8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B62E4E-AC20-4AB0-BA89-F03EA1230337}"/>
              </a:ext>
            </a:extLst>
          </p:cNvPr>
          <p:cNvSpPr>
            <a:spLocks noGrp="1"/>
          </p:cNvSpPr>
          <p:nvPr>
            <p:ph type="dt" sz="half" idx="10"/>
          </p:nvPr>
        </p:nvSpPr>
        <p:spPr/>
        <p:txBody>
          <a:bodyPr/>
          <a:lstStyle/>
          <a:p>
            <a:fld id="{238BA34E-1626-479B-9764-6EF2069F9B19}" type="datetimeFigureOut">
              <a:rPr lang="en-US" smtClean="0"/>
              <a:t>4/27/2021</a:t>
            </a:fld>
            <a:endParaRPr lang="en-US"/>
          </a:p>
        </p:txBody>
      </p:sp>
      <p:sp>
        <p:nvSpPr>
          <p:cNvPr id="8" name="Footer Placeholder 7">
            <a:extLst>
              <a:ext uri="{FF2B5EF4-FFF2-40B4-BE49-F238E27FC236}">
                <a16:creationId xmlns:a16="http://schemas.microsoft.com/office/drawing/2014/main" id="{945533B6-CEDD-4523-92BD-BEA8DB06C54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B41476-78EA-4D68-80CE-0D0BE8C9FB6D}"/>
              </a:ext>
            </a:extLst>
          </p:cNvPr>
          <p:cNvSpPr>
            <a:spLocks noGrp="1"/>
          </p:cNvSpPr>
          <p:nvPr>
            <p:ph type="sldNum" sz="quarter" idx="12"/>
          </p:nvPr>
        </p:nvSpPr>
        <p:spPr/>
        <p:txBody>
          <a:bodyPr/>
          <a:lstStyle/>
          <a:p>
            <a:fld id="{48C191F6-2B6C-427C-9048-F29FEAA3A5B6}" type="slidenum">
              <a:rPr lang="en-US" smtClean="0"/>
              <a:t>‹#›</a:t>
            </a:fld>
            <a:endParaRPr lang="en-US"/>
          </a:p>
        </p:txBody>
      </p:sp>
    </p:spTree>
    <p:extLst>
      <p:ext uri="{BB962C8B-B14F-4D97-AF65-F5344CB8AC3E}">
        <p14:creationId xmlns:p14="http://schemas.microsoft.com/office/powerpoint/2010/main" val="1303227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AA49-E2B9-4F64-9AB5-10B131B6A01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0832790-564F-4A52-957D-39282A1E12D4}"/>
              </a:ext>
            </a:extLst>
          </p:cNvPr>
          <p:cNvSpPr>
            <a:spLocks noGrp="1"/>
          </p:cNvSpPr>
          <p:nvPr>
            <p:ph type="dt" sz="half" idx="10"/>
          </p:nvPr>
        </p:nvSpPr>
        <p:spPr/>
        <p:txBody>
          <a:bodyPr/>
          <a:lstStyle/>
          <a:p>
            <a:fld id="{238BA34E-1626-479B-9764-6EF2069F9B19}" type="datetimeFigureOut">
              <a:rPr lang="en-US" smtClean="0"/>
              <a:t>4/27/2021</a:t>
            </a:fld>
            <a:endParaRPr lang="en-US"/>
          </a:p>
        </p:txBody>
      </p:sp>
      <p:sp>
        <p:nvSpPr>
          <p:cNvPr id="4" name="Footer Placeholder 3">
            <a:extLst>
              <a:ext uri="{FF2B5EF4-FFF2-40B4-BE49-F238E27FC236}">
                <a16:creationId xmlns:a16="http://schemas.microsoft.com/office/drawing/2014/main" id="{85289F4F-4BDF-40DE-8150-4CADB67D83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E388F4B-D37C-404B-A11E-F4891A5F69DD}"/>
              </a:ext>
            </a:extLst>
          </p:cNvPr>
          <p:cNvSpPr>
            <a:spLocks noGrp="1"/>
          </p:cNvSpPr>
          <p:nvPr>
            <p:ph type="sldNum" sz="quarter" idx="12"/>
          </p:nvPr>
        </p:nvSpPr>
        <p:spPr/>
        <p:txBody>
          <a:bodyPr/>
          <a:lstStyle/>
          <a:p>
            <a:fld id="{48C191F6-2B6C-427C-9048-F29FEAA3A5B6}" type="slidenum">
              <a:rPr lang="en-US" smtClean="0"/>
              <a:t>‹#›</a:t>
            </a:fld>
            <a:endParaRPr lang="en-US"/>
          </a:p>
        </p:txBody>
      </p:sp>
    </p:spTree>
    <p:extLst>
      <p:ext uri="{BB962C8B-B14F-4D97-AF65-F5344CB8AC3E}">
        <p14:creationId xmlns:p14="http://schemas.microsoft.com/office/powerpoint/2010/main" val="1173483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1F12B3-CDF6-40ED-8475-6126FB0347F0}"/>
              </a:ext>
            </a:extLst>
          </p:cNvPr>
          <p:cNvSpPr>
            <a:spLocks noGrp="1"/>
          </p:cNvSpPr>
          <p:nvPr>
            <p:ph type="dt" sz="half" idx="10"/>
          </p:nvPr>
        </p:nvSpPr>
        <p:spPr/>
        <p:txBody>
          <a:bodyPr/>
          <a:lstStyle/>
          <a:p>
            <a:fld id="{238BA34E-1626-479B-9764-6EF2069F9B19}" type="datetimeFigureOut">
              <a:rPr lang="en-US" smtClean="0"/>
              <a:t>4/27/2021</a:t>
            </a:fld>
            <a:endParaRPr lang="en-US"/>
          </a:p>
        </p:txBody>
      </p:sp>
      <p:sp>
        <p:nvSpPr>
          <p:cNvPr id="3" name="Footer Placeholder 2">
            <a:extLst>
              <a:ext uri="{FF2B5EF4-FFF2-40B4-BE49-F238E27FC236}">
                <a16:creationId xmlns:a16="http://schemas.microsoft.com/office/drawing/2014/main" id="{9D4C0506-E44C-404C-96E7-F5F57572179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77248CC-FFCA-4F7B-9402-D592E3C17F33}"/>
              </a:ext>
            </a:extLst>
          </p:cNvPr>
          <p:cNvSpPr>
            <a:spLocks noGrp="1"/>
          </p:cNvSpPr>
          <p:nvPr>
            <p:ph type="sldNum" sz="quarter" idx="12"/>
          </p:nvPr>
        </p:nvSpPr>
        <p:spPr/>
        <p:txBody>
          <a:bodyPr/>
          <a:lstStyle/>
          <a:p>
            <a:fld id="{48C191F6-2B6C-427C-9048-F29FEAA3A5B6}" type="slidenum">
              <a:rPr lang="en-US" smtClean="0"/>
              <a:t>‹#›</a:t>
            </a:fld>
            <a:endParaRPr lang="en-US"/>
          </a:p>
        </p:txBody>
      </p:sp>
    </p:spTree>
    <p:extLst>
      <p:ext uri="{BB962C8B-B14F-4D97-AF65-F5344CB8AC3E}">
        <p14:creationId xmlns:p14="http://schemas.microsoft.com/office/powerpoint/2010/main" val="2438101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BB2B2-8446-473E-B126-C996D66047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575DBC0-9427-47A5-9A84-FB99710AB9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1000EC-3FF8-4C39-A7E6-7970878E60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BA0FFD0-6E7E-44E4-AABA-A931486E67F4}"/>
              </a:ext>
            </a:extLst>
          </p:cNvPr>
          <p:cNvSpPr>
            <a:spLocks noGrp="1"/>
          </p:cNvSpPr>
          <p:nvPr>
            <p:ph type="dt" sz="half" idx="10"/>
          </p:nvPr>
        </p:nvSpPr>
        <p:spPr/>
        <p:txBody>
          <a:bodyPr/>
          <a:lstStyle/>
          <a:p>
            <a:fld id="{238BA34E-1626-479B-9764-6EF2069F9B19}" type="datetimeFigureOut">
              <a:rPr lang="en-US" smtClean="0"/>
              <a:t>4/27/2021</a:t>
            </a:fld>
            <a:endParaRPr lang="en-US"/>
          </a:p>
        </p:txBody>
      </p:sp>
      <p:sp>
        <p:nvSpPr>
          <p:cNvPr id="6" name="Footer Placeholder 5">
            <a:extLst>
              <a:ext uri="{FF2B5EF4-FFF2-40B4-BE49-F238E27FC236}">
                <a16:creationId xmlns:a16="http://schemas.microsoft.com/office/drawing/2014/main" id="{D2B69DD1-5CC2-41CA-ABE7-D563A6CA0E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5F12E5-B143-4F4B-ADF4-14F159559023}"/>
              </a:ext>
            </a:extLst>
          </p:cNvPr>
          <p:cNvSpPr>
            <a:spLocks noGrp="1"/>
          </p:cNvSpPr>
          <p:nvPr>
            <p:ph type="sldNum" sz="quarter" idx="12"/>
          </p:nvPr>
        </p:nvSpPr>
        <p:spPr/>
        <p:txBody>
          <a:bodyPr/>
          <a:lstStyle/>
          <a:p>
            <a:fld id="{48C191F6-2B6C-427C-9048-F29FEAA3A5B6}" type="slidenum">
              <a:rPr lang="en-US" smtClean="0"/>
              <a:t>‹#›</a:t>
            </a:fld>
            <a:endParaRPr lang="en-US"/>
          </a:p>
        </p:txBody>
      </p:sp>
    </p:spTree>
    <p:extLst>
      <p:ext uri="{BB962C8B-B14F-4D97-AF65-F5344CB8AC3E}">
        <p14:creationId xmlns:p14="http://schemas.microsoft.com/office/powerpoint/2010/main" val="2902169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2D0FE-F252-4938-BC0E-B086E8EE09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00AAB5A-9A9E-4976-9C54-AC210A99E4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7EE8E4-F058-4D5E-8F60-D5330FB74B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ABBD492-E086-498A-9C5F-D2B58CEF7BD1}"/>
              </a:ext>
            </a:extLst>
          </p:cNvPr>
          <p:cNvSpPr>
            <a:spLocks noGrp="1"/>
          </p:cNvSpPr>
          <p:nvPr>
            <p:ph type="dt" sz="half" idx="10"/>
          </p:nvPr>
        </p:nvSpPr>
        <p:spPr/>
        <p:txBody>
          <a:bodyPr/>
          <a:lstStyle/>
          <a:p>
            <a:fld id="{238BA34E-1626-479B-9764-6EF2069F9B19}" type="datetimeFigureOut">
              <a:rPr lang="en-US" smtClean="0"/>
              <a:t>4/27/2021</a:t>
            </a:fld>
            <a:endParaRPr lang="en-US"/>
          </a:p>
        </p:txBody>
      </p:sp>
      <p:sp>
        <p:nvSpPr>
          <p:cNvPr id="6" name="Footer Placeholder 5">
            <a:extLst>
              <a:ext uri="{FF2B5EF4-FFF2-40B4-BE49-F238E27FC236}">
                <a16:creationId xmlns:a16="http://schemas.microsoft.com/office/drawing/2014/main" id="{F8C10F37-B50D-4426-9A45-03882B191E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5899E8-FD48-44F4-BB5B-49A40042BFE7}"/>
              </a:ext>
            </a:extLst>
          </p:cNvPr>
          <p:cNvSpPr>
            <a:spLocks noGrp="1"/>
          </p:cNvSpPr>
          <p:nvPr>
            <p:ph type="sldNum" sz="quarter" idx="12"/>
          </p:nvPr>
        </p:nvSpPr>
        <p:spPr/>
        <p:txBody>
          <a:bodyPr/>
          <a:lstStyle/>
          <a:p>
            <a:fld id="{48C191F6-2B6C-427C-9048-F29FEAA3A5B6}" type="slidenum">
              <a:rPr lang="en-US" smtClean="0"/>
              <a:t>‹#›</a:t>
            </a:fld>
            <a:endParaRPr lang="en-US"/>
          </a:p>
        </p:txBody>
      </p:sp>
    </p:spTree>
    <p:extLst>
      <p:ext uri="{BB962C8B-B14F-4D97-AF65-F5344CB8AC3E}">
        <p14:creationId xmlns:p14="http://schemas.microsoft.com/office/powerpoint/2010/main" val="2797516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8CB2E-467F-4848-BFE1-207B28BE31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EA0074-6927-4820-BEE6-96AF13C83B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D438AD-085F-45D0-A43F-8C302277FD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8BA34E-1626-479B-9764-6EF2069F9B19}" type="datetimeFigureOut">
              <a:rPr lang="en-US" smtClean="0"/>
              <a:t>4/27/2021</a:t>
            </a:fld>
            <a:endParaRPr lang="en-US"/>
          </a:p>
        </p:txBody>
      </p:sp>
      <p:sp>
        <p:nvSpPr>
          <p:cNvPr id="5" name="Footer Placeholder 4">
            <a:extLst>
              <a:ext uri="{FF2B5EF4-FFF2-40B4-BE49-F238E27FC236}">
                <a16:creationId xmlns:a16="http://schemas.microsoft.com/office/drawing/2014/main" id="{91E5E7C9-8939-45AB-9A57-0C657C5F52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B5E48CE-FD23-4030-A08A-5F54797CB9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C191F6-2B6C-427C-9048-F29FEAA3A5B6}" type="slidenum">
              <a:rPr lang="en-US" smtClean="0"/>
              <a:t>‹#›</a:t>
            </a:fld>
            <a:endParaRPr lang="en-US"/>
          </a:p>
        </p:txBody>
      </p:sp>
    </p:spTree>
    <p:extLst>
      <p:ext uri="{BB962C8B-B14F-4D97-AF65-F5344CB8AC3E}">
        <p14:creationId xmlns:p14="http://schemas.microsoft.com/office/powerpoint/2010/main" val="35114990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7" Type="http://schemas.microsoft.com/office/2007/relationships/hdphoto" Target="../media/hdphoto2.wdp"/><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7" Type="http://schemas.microsoft.com/office/2007/relationships/hdphoto" Target="../media/hdphoto2.wdp"/><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harpenSoften amount="-56000"/>
                    </a14:imgEffect>
                    <a14:imgEffect>
                      <a14:brightnessContrast bright="-40000" contrast="4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9D6EA8-80B9-426B-BC08-96E8A03D74F6}"/>
              </a:ext>
            </a:extLst>
          </p:cNvPr>
          <p:cNvSpPr txBox="1"/>
          <p:nvPr/>
        </p:nvSpPr>
        <p:spPr>
          <a:xfrm>
            <a:off x="3481795" y="2767394"/>
            <a:ext cx="6362825" cy="1446550"/>
          </a:xfrm>
          <a:prstGeom prst="rect">
            <a:avLst/>
          </a:prstGeom>
          <a:noFill/>
        </p:spPr>
        <p:txBody>
          <a:bodyPr wrap="square" rtlCol="0">
            <a:spAutoFit/>
          </a:bodyPr>
          <a:lstStyle/>
          <a:p>
            <a:r>
              <a:rPr lang="en-US" sz="4400" b="1" dirty="0">
                <a:solidFill>
                  <a:schemeClr val="bg1"/>
                </a:solidFill>
                <a:latin typeface="Indie Flower" panose="02000000000000000000" pitchFamily="2" charset="0"/>
              </a:rPr>
              <a:t>Where In The Universe Is Classroom 205?!?</a:t>
            </a:r>
          </a:p>
        </p:txBody>
      </p:sp>
    </p:spTree>
    <p:extLst>
      <p:ext uri="{BB962C8B-B14F-4D97-AF65-F5344CB8AC3E}">
        <p14:creationId xmlns:p14="http://schemas.microsoft.com/office/powerpoint/2010/main" val="813938299"/>
      </p:ext>
    </p:extLst>
  </p:cSld>
  <p:clrMapOvr>
    <a:masterClrMapping/>
  </p:clrMapOvr>
  <mc:AlternateContent xmlns:mc="http://schemas.openxmlformats.org/markup-compatibility/2006">
    <mc:Choice xmlns:p14="http://schemas.microsoft.com/office/powerpoint/2010/main" Requires="p14">
      <p:transition spd="slow" advClick="0" advTm="0">
        <p14:ripple/>
      </p:transition>
    </mc:Choice>
    <mc:Fallback>
      <p:transition spd="slow"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45" presetClass="entr" presetSubtype="0" fill="hold" grpId="2" nodeType="with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2000"/>
                                            <p:tgtEl>
                                              <p:spTgt spid="2">
                                                <p:txEl>
                                                  <p:pRg st="0" end="0"/>
                                                </p:txEl>
                                              </p:spTgt>
                                            </p:tgtEl>
                                          </p:cBhvr>
                                        </p:animEffect>
                                        <p:anim calcmode="lin" valueType="num">
                                          <p:cBhvr>
                                            <p:cTn id="12" dur="2000" fill="hold"/>
                                            <p:tgtEl>
                                              <p:spTgt spid="2">
                                                <p:txEl>
                                                  <p:pRg st="0" end="0"/>
                                                </p:txEl>
                                              </p:spTgt>
                                            </p:tgtEl>
                                            <p:attrNameLst>
                                              <p:attrName>ppt_w</p:attrName>
                                            </p:attrNameLst>
                                          </p:cBhvr>
                                          <p:tavLst>
                                            <p:tav tm="0" fmla="#ppt_w*sin(2.5*pi*$)">
                                              <p:val>
                                                <p:fltVal val="0"/>
                                              </p:val>
                                            </p:tav>
                                            <p:tav tm="100000">
                                              <p:val>
                                                <p:fltVal val="1"/>
                                              </p:val>
                                            </p:tav>
                                          </p:tavLst>
                                        </p:anim>
                                        <p:anim calcmode="lin" valueType="num">
                                          <p:cBhvr>
                                            <p:cTn id="13" dur="2000" fill="hold"/>
                                            <p:tgtEl>
                                              <p:spTgt spid="2">
                                                <p:txEl>
                                                  <p:pRg st="0" end="0"/>
                                                </p:txEl>
                                              </p:spTgt>
                                            </p:tgtEl>
                                            <p:attrNameLst>
                                              <p:attrName>ppt_h</p:attrName>
                                            </p:attrNameLst>
                                          </p:cBhvr>
                                          <p:tavLst>
                                            <p:tav tm="0">
                                              <p:val>
                                                <p:strVal val="#ppt_h"/>
                                              </p:val>
                                            </p:tav>
                                            <p:tav tm="100000">
                                              <p:val>
                                                <p:strVal val="#ppt_h"/>
                                              </p:val>
                                            </p:tav>
                                          </p:tavLst>
                                        </p:anim>
                                      </p:childTnLst>
                                    </p:cTn>
                                  </p:par>
                                </p:childTnLst>
                              </p:cTn>
                            </p:par>
                            <p:par>
                              <p:cTn id="14" fill="hold">
                                <p:stCondLst>
                                  <p:cond delay="2000"/>
                                </p:stCondLst>
                                <p:childTnLst>
                                  <p:par>
                                    <p:cTn id="15" presetID="8" presetClass="emph" presetSubtype="0" fill="hold" grpId="1" nodeType="afterEffect" p14:presetBounceEnd="37000">
                                      <p:stCondLst>
                                        <p:cond delay="1000"/>
                                      </p:stCondLst>
                                      <p:childTnLst>
                                        <p:animRot by="21600000" p14:bounceEnd="37000">
                                          <p:cBhvr>
                                            <p:cTn id="16" dur="2000" fill="hold"/>
                                            <p:tgtEl>
                                              <p:spTgt spid="2">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p:bldP spid="2" grpId="1" build="allAtOnce"/>
          <p:bldP spid="2" grpId="2" bui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1"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45" presetClass="entr" presetSubtype="0" fill="hold" grpId="6" nodeType="with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2000"/>
                                            <p:tgtEl>
                                              <p:spTgt spid="2">
                                                <p:txEl>
                                                  <p:pRg st="0" end="0"/>
                                                </p:txEl>
                                              </p:spTgt>
                                            </p:tgtEl>
                                          </p:cBhvr>
                                        </p:animEffect>
                                        <p:anim calcmode="lin" valueType="num">
                                          <p:cBhvr>
                                            <p:cTn id="12" dur="2000" fill="hold"/>
                                            <p:tgtEl>
                                              <p:spTgt spid="2">
                                                <p:txEl>
                                                  <p:pRg st="0" end="0"/>
                                                </p:txEl>
                                              </p:spTgt>
                                            </p:tgtEl>
                                            <p:attrNameLst>
                                              <p:attrName>ppt_w</p:attrName>
                                            </p:attrNameLst>
                                          </p:cBhvr>
                                          <p:tavLst>
                                            <p:tav tm="0" fmla="#ppt_w*sin(2.5*pi*$)">
                                              <p:val>
                                                <p:fltVal val="0"/>
                                              </p:val>
                                            </p:tav>
                                            <p:tav tm="100000">
                                              <p:val>
                                                <p:fltVal val="1"/>
                                              </p:val>
                                            </p:tav>
                                          </p:tavLst>
                                        </p:anim>
                                        <p:anim calcmode="lin" valueType="num">
                                          <p:cBhvr>
                                            <p:cTn id="13" dur="2000" fill="hold"/>
                                            <p:tgtEl>
                                              <p:spTgt spid="2">
                                                <p:txEl>
                                                  <p:pRg st="0" end="0"/>
                                                </p:txEl>
                                              </p:spTgt>
                                            </p:tgtEl>
                                            <p:attrNameLst>
                                              <p:attrName>ppt_h</p:attrName>
                                            </p:attrNameLst>
                                          </p:cBhvr>
                                          <p:tavLst>
                                            <p:tav tm="0">
                                              <p:val>
                                                <p:strVal val="#ppt_h"/>
                                              </p:val>
                                            </p:tav>
                                            <p:tav tm="100000">
                                              <p:val>
                                                <p:strVal val="#ppt_h"/>
                                              </p:val>
                                            </p:tav>
                                          </p:tavLst>
                                        </p:anim>
                                      </p:childTnLst>
                                    </p:cTn>
                                  </p:par>
                                </p:childTnLst>
                              </p:cTn>
                            </p:par>
                            <p:par>
                              <p:cTn id="14" fill="hold">
                                <p:stCondLst>
                                  <p:cond delay="2000"/>
                                </p:stCondLst>
                                <p:childTnLst>
                                  <p:par>
                                    <p:cTn id="15" presetID="8" presetClass="emph" presetSubtype="0" fill="hold" grpId="5" nodeType="afterEffect">
                                      <p:stCondLst>
                                        <p:cond delay="1000"/>
                                      </p:stCondLst>
                                      <p:childTnLst>
                                        <p:animRot by="21600000">
                                          <p:cBhvr>
                                            <p:cTn id="16" dur="2000" fill="hold"/>
                                            <p:tgtEl>
                                              <p:spTgt spid="2">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build="allAtOnce"/>
          <p:bldP spid="2" grpId="5" build="allAtOnce"/>
          <p:bldP spid="2" grpId="6" build="p"/>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A picture containing indoor&#10;&#10;Description generated with high confidence">
            <a:extLst>
              <a:ext uri="{FF2B5EF4-FFF2-40B4-BE49-F238E27FC236}">
                <a16:creationId xmlns:a16="http://schemas.microsoft.com/office/drawing/2014/main" id="{93833958-1B3D-4A2B-99B8-09A0DBD861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97481AA5-7C11-463D-A363-3FCD30A81FA3}"/>
              </a:ext>
            </a:extLst>
          </p:cNvPr>
          <p:cNvSpPr txBox="1"/>
          <p:nvPr/>
        </p:nvSpPr>
        <p:spPr>
          <a:xfrm>
            <a:off x="1529254" y="474345"/>
            <a:ext cx="3373822" cy="4247317"/>
          </a:xfrm>
          <a:prstGeom prst="rect">
            <a:avLst/>
          </a:prstGeom>
          <a:noFill/>
        </p:spPr>
        <p:txBody>
          <a:bodyPr wrap="square" rtlCol="0">
            <a:spAutoFit/>
          </a:bodyPr>
          <a:lstStyle/>
          <a:p>
            <a:r>
              <a:rPr lang="en-US" sz="5400" b="1" dirty="0">
                <a:latin typeface="Indie Flower" panose="02000000000000000000" pitchFamily="2" charset="0"/>
              </a:rPr>
              <a:t>The only way home was down the hallway…</a:t>
            </a:r>
          </a:p>
        </p:txBody>
      </p:sp>
    </p:spTree>
    <p:extLst>
      <p:ext uri="{BB962C8B-B14F-4D97-AF65-F5344CB8AC3E}">
        <p14:creationId xmlns:p14="http://schemas.microsoft.com/office/powerpoint/2010/main" val="3925075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advClick="0" advTm="2000">
        <p159:morph option="byObject"/>
      </p:transition>
    </mc:Choice>
    <mc:Fallback xmlns="">
      <p:transition spd="slow" advClick="0" advTm="2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17000">
              <a:schemeClr val="bg2">
                <a:lumMod val="90000"/>
              </a:schemeClr>
            </a:gs>
            <a:gs pos="31000">
              <a:schemeClr val="bg1">
                <a:lumMod val="85000"/>
              </a:schemeClr>
            </a:gs>
            <a:gs pos="68000">
              <a:schemeClr val="tx1">
                <a:lumMod val="65000"/>
                <a:lumOff val="35000"/>
              </a:schemeClr>
            </a:gs>
            <a:gs pos="84000">
              <a:schemeClr val="bg2">
                <a:lumMod val="90000"/>
              </a:schemeClr>
            </a:gs>
          </a:gsLst>
          <a:lin ang="16200000" scaled="1"/>
          <a:tileRect/>
        </a:gra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B0968D7-E932-4A15-8679-F05E8EBD3915}"/>
              </a:ext>
            </a:extLst>
          </p:cNvPr>
          <p:cNvSpPr/>
          <p:nvPr/>
        </p:nvSpPr>
        <p:spPr>
          <a:xfrm>
            <a:off x="520965" y="635889"/>
            <a:ext cx="11073298" cy="5991225"/>
          </a:xfrm>
          <a:prstGeom prst="roundRect">
            <a:avLst/>
          </a:prstGeom>
          <a:solidFill>
            <a:schemeClr val="bg1"/>
          </a:solidFill>
          <a:ln w="57150">
            <a:solidFill>
              <a:schemeClr val="tx1"/>
            </a:solidFill>
          </a:ln>
          <a:scene3d>
            <a:camera prst="orthographicFront"/>
            <a:lightRig rig="threePt" dir="t"/>
          </a:scene3d>
          <a:sp3d>
            <a:bevelT prst="convex"/>
            <a:bevelB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0" name="Group 29">
            <a:extLst>
              <a:ext uri="{FF2B5EF4-FFF2-40B4-BE49-F238E27FC236}">
                <a16:creationId xmlns:a16="http://schemas.microsoft.com/office/drawing/2014/main" id="{0C1074AE-7A64-441F-9FAF-57AAA06B4838}"/>
              </a:ext>
            </a:extLst>
          </p:cNvPr>
          <p:cNvGrpSpPr/>
          <p:nvPr/>
        </p:nvGrpSpPr>
        <p:grpSpPr>
          <a:xfrm>
            <a:off x="2957361" y="5286829"/>
            <a:ext cx="4104422" cy="809625"/>
            <a:chOff x="1748719" y="3017894"/>
            <a:chExt cx="4104422" cy="809625"/>
          </a:xfrm>
        </p:grpSpPr>
        <p:sp>
          <p:nvSpPr>
            <p:cNvPr id="5" name="Rectangle: Rounded Corners 4">
              <a:extLst>
                <a:ext uri="{FF2B5EF4-FFF2-40B4-BE49-F238E27FC236}">
                  <a16:creationId xmlns:a16="http://schemas.microsoft.com/office/drawing/2014/main" id="{9A5CAC18-4E82-41EA-8334-F8399D9EFE54}"/>
                </a:ext>
              </a:extLst>
            </p:cNvPr>
            <p:cNvSpPr/>
            <p:nvPr/>
          </p:nvSpPr>
          <p:spPr>
            <a:xfrm>
              <a:off x="1748719" y="3017894"/>
              <a:ext cx="4104422" cy="809625"/>
            </a:xfrm>
            <a:prstGeom prst="roundRect">
              <a:avLst/>
            </a:prstGeom>
            <a:gradFill>
              <a:gsLst>
                <a:gs pos="17000">
                  <a:schemeClr val="accent3">
                    <a:lumMod val="60000"/>
                    <a:lumOff val="40000"/>
                  </a:schemeClr>
                </a:gs>
                <a:gs pos="31000">
                  <a:schemeClr val="bg1">
                    <a:lumMod val="75000"/>
                  </a:schemeClr>
                </a:gs>
                <a:gs pos="68000">
                  <a:schemeClr val="tx1"/>
                </a:gs>
                <a:gs pos="84000">
                  <a:schemeClr val="bg2">
                    <a:lumMod val="90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32875B12-6DAC-46EE-9F42-2CA71DEA3987}"/>
                </a:ext>
              </a:extLst>
            </p:cNvPr>
            <p:cNvSpPr txBox="1"/>
            <p:nvPr/>
          </p:nvSpPr>
          <p:spPr>
            <a:xfrm>
              <a:off x="1838094" y="3238040"/>
              <a:ext cx="4001795" cy="369332"/>
            </a:xfrm>
            <a:prstGeom prst="rect">
              <a:avLst/>
            </a:prstGeom>
            <a:gradFill>
              <a:gsLst>
                <a:gs pos="17000">
                  <a:schemeClr val="bg2">
                    <a:lumMod val="90000"/>
                  </a:schemeClr>
                </a:gs>
                <a:gs pos="31000">
                  <a:schemeClr val="bg1">
                    <a:lumMod val="85000"/>
                  </a:schemeClr>
                </a:gs>
                <a:gs pos="68000">
                  <a:schemeClr val="tx1">
                    <a:lumMod val="65000"/>
                    <a:lumOff val="35000"/>
                  </a:schemeClr>
                </a:gs>
                <a:gs pos="84000">
                  <a:schemeClr val="bg2">
                    <a:lumMod val="90000"/>
                  </a:schemeClr>
                </a:gs>
              </a:gsLst>
              <a:lin ang="16200000" scaled="1"/>
            </a:gra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Indie Flower" panose="02000000000000000000" pitchFamily="2" charset="0"/>
                  <a:cs typeface="Times New Roman" panose="02020603050405020304" pitchFamily="18" charset="0"/>
                </a:rPr>
                <a:t>User Login / Create Account </a:t>
              </a:r>
            </a:p>
          </p:txBody>
        </p:sp>
      </p:grpSp>
      <p:grpSp>
        <p:nvGrpSpPr>
          <p:cNvPr id="3" name="Group 2">
            <a:extLst>
              <a:ext uri="{FF2B5EF4-FFF2-40B4-BE49-F238E27FC236}">
                <a16:creationId xmlns:a16="http://schemas.microsoft.com/office/drawing/2014/main" id="{D54586EE-15E1-401C-9684-4F2A6AB1E78C}"/>
              </a:ext>
            </a:extLst>
          </p:cNvPr>
          <p:cNvGrpSpPr/>
          <p:nvPr/>
        </p:nvGrpSpPr>
        <p:grpSpPr>
          <a:xfrm>
            <a:off x="9694906" y="5158515"/>
            <a:ext cx="1205559" cy="809625"/>
            <a:chOff x="4444614" y="4646849"/>
            <a:chExt cx="4431968" cy="809625"/>
          </a:xfrm>
          <a:gradFill>
            <a:gsLst>
              <a:gs pos="17000">
                <a:schemeClr val="bg2">
                  <a:lumMod val="90000"/>
                </a:schemeClr>
              </a:gs>
              <a:gs pos="31000">
                <a:schemeClr val="bg1">
                  <a:lumMod val="85000"/>
                </a:schemeClr>
              </a:gs>
              <a:gs pos="68000">
                <a:schemeClr val="tx1">
                  <a:lumMod val="65000"/>
                  <a:lumOff val="35000"/>
                </a:schemeClr>
              </a:gs>
              <a:gs pos="84000">
                <a:schemeClr val="bg2">
                  <a:lumMod val="90000"/>
                </a:schemeClr>
              </a:gs>
            </a:gsLst>
            <a:lin ang="16200000" scaled="1"/>
          </a:gradFill>
        </p:grpSpPr>
        <p:sp>
          <p:nvSpPr>
            <p:cNvPr id="7" name="Rectangle: Rounded Corners 6">
              <a:extLst>
                <a:ext uri="{FF2B5EF4-FFF2-40B4-BE49-F238E27FC236}">
                  <a16:creationId xmlns:a16="http://schemas.microsoft.com/office/drawing/2014/main" id="{52D506E7-0BA4-4A32-9E0C-02ED0D1D4A47}"/>
                </a:ext>
              </a:extLst>
            </p:cNvPr>
            <p:cNvSpPr/>
            <p:nvPr/>
          </p:nvSpPr>
          <p:spPr>
            <a:xfrm>
              <a:off x="4444614" y="4646849"/>
              <a:ext cx="4431968" cy="809625"/>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FBC7AEAD-0369-4F50-B59F-F32F23A8379E}"/>
                </a:ext>
              </a:extLst>
            </p:cNvPr>
            <p:cNvSpPr txBox="1"/>
            <p:nvPr/>
          </p:nvSpPr>
          <p:spPr>
            <a:xfrm>
              <a:off x="4630421" y="4934742"/>
              <a:ext cx="4001795" cy="369332"/>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Indie Flower" panose="02000000000000000000" pitchFamily="2" charset="0"/>
                  <a:cs typeface="Times New Roman" panose="02020603050405020304" pitchFamily="18" charset="0"/>
                </a:rPr>
                <a:t>Exit</a:t>
              </a:r>
            </a:p>
          </p:txBody>
        </p:sp>
      </p:grpSp>
      <p:grpSp>
        <p:nvGrpSpPr>
          <p:cNvPr id="16" name="Group 15">
            <a:extLst>
              <a:ext uri="{FF2B5EF4-FFF2-40B4-BE49-F238E27FC236}">
                <a16:creationId xmlns:a16="http://schemas.microsoft.com/office/drawing/2014/main" id="{056DA0B3-A6F8-47B4-A717-49943E659DFF}"/>
              </a:ext>
            </a:extLst>
          </p:cNvPr>
          <p:cNvGrpSpPr/>
          <p:nvPr/>
        </p:nvGrpSpPr>
        <p:grpSpPr>
          <a:xfrm>
            <a:off x="6057614" y="1293558"/>
            <a:ext cx="1774042" cy="809625"/>
            <a:chOff x="8961342" y="3038861"/>
            <a:chExt cx="1774042" cy="809625"/>
          </a:xfrm>
          <a:gradFill>
            <a:gsLst>
              <a:gs pos="17000">
                <a:schemeClr val="bg2">
                  <a:lumMod val="90000"/>
                </a:schemeClr>
              </a:gs>
              <a:gs pos="31000">
                <a:schemeClr val="bg1">
                  <a:lumMod val="85000"/>
                </a:schemeClr>
              </a:gs>
              <a:gs pos="68000">
                <a:schemeClr val="tx1">
                  <a:lumMod val="65000"/>
                  <a:lumOff val="35000"/>
                </a:schemeClr>
              </a:gs>
              <a:gs pos="84000">
                <a:schemeClr val="bg2">
                  <a:lumMod val="90000"/>
                </a:schemeClr>
              </a:gs>
            </a:gsLst>
            <a:lin ang="16200000" scaled="1"/>
          </a:gradFill>
        </p:grpSpPr>
        <p:sp>
          <p:nvSpPr>
            <p:cNvPr id="6" name="Rectangle: Rounded Corners 5">
              <a:extLst>
                <a:ext uri="{FF2B5EF4-FFF2-40B4-BE49-F238E27FC236}">
                  <a16:creationId xmlns:a16="http://schemas.microsoft.com/office/drawing/2014/main" id="{7F451408-7B16-47C0-AC10-B9B496FC0FA4}"/>
                </a:ext>
              </a:extLst>
            </p:cNvPr>
            <p:cNvSpPr/>
            <p:nvPr/>
          </p:nvSpPr>
          <p:spPr>
            <a:xfrm>
              <a:off x="8961342" y="3038861"/>
              <a:ext cx="1774042" cy="809625"/>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ABF58BB7-6003-461B-B45B-8397A5D9145C}"/>
                </a:ext>
              </a:extLst>
            </p:cNvPr>
            <p:cNvSpPr txBox="1"/>
            <p:nvPr/>
          </p:nvSpPr>
          <p:spPr>
            <a:xfrm>
              <a:off x="9084308" y="3161846"/>
              <a:ext cx="1528109" cy="646331"/>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Indie Flower" panose="02000000000000000000" pitchFamily="2" charset="0"/>
                  <a:cs typeface="Times New Roman" panose="02020603050405020304" pitchFamily="18" charset="0"/>
                </a:rPr>
                <a:t>Play Level / Resume</a:t>
              </a:r>
            </a:p>
          </p:txBody>
        </p:sp>
      </p:grpSp>
      <p:grpSp>
        <p:nvGrpSpPr>
          <p:cNvPr id="25" name="Group 24">
            <a:extLst>
              <a:ext uri="{FF2B5EF4-FFF2-40B4-BE49-F238E27FC236}">
                <a16:creationId xmlns:a16="http://schemas.microsoft.com/office/drawing/2014/main" id="{8372894D-C281-4B49-8B2B-74162B5F432C}"/>
              </a:ext>
            </a:extLst>
          </p:cNvPr>
          <p:cNvGrpSpPr/>
          <p:nvPr/>
        </p:nvGrpSpPr>
        <p:grpSpPr>
          <a:xfrm>
            <a:off x="1965927" y="1990483"/>
            <a:ext cx="2638088" cy="703444"/>
            <a:chOff x="3273951" y="4334286"/>
            <a:chExt cx="2592679" cy="1015663"/>
          </a:xfrm>
        </p:grpSpPr>
        <p:sp>
          <p:nvSpPr>
            <p:cNvPr id="17" name="Rectangle 16">
              <a:extLst>
                <a:ext uri="{FF2B5EF4-FFF2-40B4-BE49-F238E27FC236}">
                  <a16:creationId xmlns:a16="http://schemas.microsoft.com/office/drawing/2014/main" id="{5771A4B2-A13C-4012-A233-4A5B5FA7CAD5}"/>
                </a:ext>
              </a:extLst>
            </p:cNvPr>
            <p:cNvSpPr/>
            <p:nvPr/>
          </p:nvSpPr>
          <p:spPr>
            <a:xfrm>
              <a:off x="3273951" y="4365794"/>
              <a:ext cx="1576073"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solidFill>
                    <a:prstClr val="black"/>
                  </a:solidFill>
                  <a:effectLst>
                    <a:outerShdw blurRad="50800" dist="50800" dir="5400000" algn="ctr" rotWithShape="0">
                      <a:srgbClr val="E7E6E6">
                        <a:lumMod val="90000"/>
                      </a:srgbClr>
                    </a:outerShdw>
                  </a:effectLst>
                  <a:uLnTx/>
                  <a:uFillTx/>
                  <a:latin typeface="Calisto MT" panose="02040603050505030304" pitchFamily="18" charset="0"/>
                  <a:ea typeface="+mn-ea"/>
                  <a:cs typeface="+mn-cs"/>
                </a:rPr>
                <a:t>m = </a:t>
              </a:r>
            </a:p>
          </p:txBody>
        </p:sp>
        <p:sp>
          <p:nvSpPr>
            <p:cNvPr id="21" name="Rectangle 20">
              <a:extLst>
                <a:ext uri="{FF2B5EF4-FFF2-40B4-BE49-F238E27FC236}">
                  <a16:creationId xmlns:a16="http://schemas.microsoft.com/office/drawing/2014/main" id="{B029EF84-C856-4619-B1DB-6041B410AB1A}"/>
                </a:ext>
              </a:extLst>
            </p:cNvPr>
            <p:cNvSpPr/>
            <p:nvPr/>
          </p:nvSpPr>
          <p:spPr>
            <a:xfrm>
              <a:off x="4702529" y="4334286"/>
              <a:ext cx="1164101" cy="1015663"/>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solidFill>
                    <a:prstClr val="black"/>
                  </a:solidFill>
                  <a:effectLst>
                    <a:outerShdw blurRad="50800" dist="50800" dir="5400000" algn="ctr" rotWithShape="0">
                      <a:srgbClr val="E7E6E6">
                        <a:lumMod val="90000"/>
                      </a:srgbClr>
                    </a:outerShdw>
                  </a:effectLst>
                  <a:uLnTx/>
                  <a:uFillTx/>
                  <a:latin typeface="Symbol" panose="05050102010706020507" pitchFamily="18" charset="2"/>
                  <a:ea typeface="+mn-ea"/>
                  <a:cs typeface="+mn-cs"/>
                </a:rPr>
                <a:t>d/0</a:t>
              </a:r>
            </a:p>
          </p:txBody>
        </p:sp>
      </p:grpSp>
      <p:sp>
        <p:nvSpPr>
          <p:cNvPr id="22" name="Rectangle 21">
            <a:extLst>
              <a:ext uri="{FF2B5EF4-FFF2-40B4-BE49-F238E27FC236}">
                <a16:creationId xmlns:a16="http://schemas.microsoft.com/office/drawing/2014/main" id="{8D5C1A60-1093-4D45-AE87-A264CD2EFCD5}"/>
              </a:ext>
            </a:extLst>
          </p:cNvPr>
          <p:cNvSpPr/>
          <p:nvPr/>
        </p:nvSpPr>
        <p:spPr>
          <a:xfrm>
            <a:off x="1846672" y="3030941"/>
            <a:ext cx="9652001" cy="461665"/>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Indie Flower" panose="02000000000000000000" pitchFamily="2" charset="0"/>
              </a:rPr>
              <a:t>“Imagination is the only weapon in the war against reality.”  -- Lewis Carroll</a:t>
            </a:r>
            <a:endParaRPr kumimoji="0" lang="en-US" sz="2400" b="1" i="0" u="none" strike="noStrike" kern="1200" cap="none" spc="0" normalizeH="0" baseline="0" noProof="0" dirty="0">
              <a:ln/>
              <a:solidFill>
                <a:prstClr val="black"/>
              </a:solidFill>
              <a:effectLst>
                <a:outerShdw blurRad="50800" dist="50800" dir="5400000" algn="ctr" rotWithShape="0">
                  <a:srgbClr val="E7E6E6">
                    <a:lumMod val="90000"/>
                  </a:srgbClr>
                </a:outerShdw>
              </a:effectLst>
              <a:uLnTx/>
              <a:uFillTx/>
              <a:latin typeface="Indie Flower" panose="02000000000000000000" pitchFamily="2" charset="0"/>
            </a:endParaRPr>
          </a:p>
        </p:txBody>
      </p:sp>
      <p:pic>
        <p:nvPicPr>
          <p:cNvPr id="29" name="Picture 28">
            <a:extLst>
              <a:ext uri="{FF2B5EF4-FFF2-40B4-BE49-F238E27FC236}">
                <a16:creationId xmlns:a16="http://schemas.microsoft.com/office/drawing/2014/main" id="{E98EADA1-3A69-4952-BAAF-2290699AF3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0894" y="5089043"/>
            <a:ext cx="1136786" cy="658951"/>
          </a:xfrm>
          <a:prstGeom prst="rect">
            <a:avLst/>
          </a:prstGeom>
        </p:spPr>
      </p:pic>
      <p:sp>
        <p:nvSpPr>
          <p:cNvPr id="2" name="Title 1">
            <a:extLst>
              <a:ext uri="{FF2B5EF4-FFF2-40B4-BE49-F238E27FC236}">
                <a16:creationId xmlns:a16="http://schemas.microsoft.com/office/drawing/2014/main" id="{B9E6B71C-0E4B-42CA-A414-BD3B771191E8}"/>
              </a:ext>
            </a:extLst>
          </p:cNvPr>
          <p:cNvSpPr>
            <a:spLocks noGrp="1"/>
          </p:cNvSpPr>
          <p:nvPr>
            <p:ph type="ctrTitle"/>
          </p:nvPr>
        </p:nvSpPr>
        <p:spPr>
          <a:xfrm>
            <a:off x="1649656" y="3799995"/>
            <a:ext cx="9144000" cy="1476375"/>
          </a:xfrm>
          <a:effectLst/>
        </p:spPr>
        <p:txBody>
          <a:bodyPr anchor="ctr">
            <a:normAutofit fontScale="90000"/>
          </a:bodyPr>
          <a:lstStyle/>
          <a:p>
            <a:r>
              <a:rPr lang="en-US" b="1" dirty="0">
                <a:latin typeface="Indie Flower" panose="02000000000000000000" pitchFamily="2" charset="0"/>
                <a:cs typeface="Times New Roman" panose="02020603050405020304" pitchFamily="18" charset="0"/>
              </a:rPr>
              <a:t>Where In The Universe Is Classroom 205</a:t>
            </a:r>
            <a:r>
              <a:rPr lang="en-US" dirty="0">
                <a:latin typeface="Indie Flower" panose="02000000000000000000" pitchFamily="2"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9226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17000">
              <a:schemeClr val="accent3">
                <a:lumMod val="60000"/>
                <a:lumOff val="40000"/>
              </a:schemeClr>
            </a:gs>
            <a:gs pos="31000">
              <a:schemeClr val="bg2">
                <a:lumMod val="75000"/>
              </a:schemeClr>
            </a:gs>
            <a:gs pos="68000">
              <a:schemeClr val="tx1"/>
            </a:gs>
            <a:gs pos="84000">
              <a:schemeClr val="bg2">
                <a:lumMod val="90000"/>
              </a:schemeClr>
            </a:gs>
          </a:gsLst>
          <a:lin ang="16200000" scaled="1"/>
          <a:tileRect/>
        </a:gra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B0968D7-E932-4A15-8679-F05E8EBD3915}"/>
              </a:ext>
            </a:extLst>
          </p:cNvPr>
          <p:cNvSpPr/>
          <p:nvPr/>
        </p:nvSpPr>
        <p:spPr>
          <a:xfrm>
            <a:off x="577548" y="233362"/>
            <a:ext cx="11073298" cy="5991225"/>
          </a:xfrm>
          <a:prstGeom prst="roundRect">
            <a:avLst/>
          </a:prstGeom>
          <a:solidFill>
            <a:schemeClr val="bg1"/>
          </a:solidFill>
          <a:ln w="57150">
            <a:solidFill>
              <a:schemeClr val="tx1"/>
            </a:solidFill>
          </a:ln>
          <a:scene3d>
            <a:camera prst="orthographicFront"/>
            <a:lightRig rig="threePt" dir="t"/>
          </a:scene3d>
          <a:sp3d>
            <a:bevelT prst="convex"/>
            <a:bevelB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0" name="Group 29">
            <a:extLst>
              <a:ext uri="{FF2B5EF4-FFF2-40B4-BE49-F238E27FC236}">
                <a16:creationId xmlns:a16="http://schemas.microsoft.com/office/drawing/2014/main" id="{0C1074AE-7A64-441F-9FAF-57AAA06B4838}"/>
              </a:ext>
            </a:extLst>
          </p:cNvPr>
          <p:cNvGrpSpPr/>
          <p:nvPr/>
        </p:nvGrpSpPr>
        <p:grpSpPr>
          <a:xfrm>
            <a:off x="1681165" y="2942229"/>
            <a:ext cx="4104422" cy="809625"/>
            <a:chOff x="1748719" y="3017894"/>
            <a:chExt cx="4104422" cy="809625"/>
          </a:xfrm>
        </p:grpSpPr>
        <p:sp>
          <p:nvSpPr>
            <p:cNvPr id="5" name="Rectangle: Rounded Corners 4">
              <a:extLst>
                <a:ext uri="{FF2B5EF4-FFF2-40B4-BE49-F238E27FC236}">
                  <a16:creationId xmlns:a16="http://schemas.microsoft.com/office/drawing/2014/main" id="{9A5CAC18-4E82-41EA-8334-F8399D9EFE54}"/>
                </a:ext>
              </a:extLst>
            </p:cNvPr>
            <p:cNvSpPr/>
            <p:nvPr/>
          </p:nvSpPr>
          <p:spPr>
            <a:xfrm>
              <a:off x="1748719" y="3017894"/>
              <a:ext cx="4104422" cy="809625"/>
            </a:xfrm>
            <a:prstGeom prst="roundRect">
              <a:avLst/>
            </a:prstGeom>
            <a:gradFill flip="none" rotWithShape="1">
              <a:gsLst>
                <a:gs pos="17000">
                  <a:schemeClr val="accent3">
                    <a:lumMod val="60000"/>
                    <a:lumOff val="40000"/>
                  </a:schemeClr>
                </a:gs>
                <a:gs pos="31000">
                  <a:schemeClr val="bg2">
                    <a:lumMod val="75000"/>
                  </a:schemeClr>
                </a:gs>
                <a:gs pos="68000">
                  <a:schemeClr val="tx1"/>
                </a:gs>
                <a:gs pos="84000">
                  <a:schemeClr val="bg2">
                    <a:lumMod val="9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32875B12-6DAC-46EE-9F42-2CA71DEA3987}"/>
                </a:ext>
              </a:extLst>
            </p:cNvPr>
            <p:cNvSpPr txBox="1"/>
            <p:nvPr/>
          </p:nvSpPr>
          <p:spPr>
            <a:xfrm>
              <a:off x="1800032" y="3224639"/>
              <a:ext cx="4001795" cy="369332"/>
            </a:xfrm>
            <a:prstGeom prst="rect">
              <a:avLst/>
            </a:prstGeom>
            <a:gradFill>
              <a:gsLst>
                <a:gs pos="24124">
                  <a:schemeClr val="bg2">
                    <a:lumMod val="75000"/>
                  </a:schemeClr>
                </a:gs>
                <a:gs pos="0">
                  <a:schemeClr val="accent1">
                    <a:lumMod val="5000"/>
                    <a:lumOff val="95000"/>
                  </a:schemeClr>
                </a:gs>
                <a:gs pos="74000">
                  <a:schemeClr val="bg2">
                    <a:lumMod val="75000"/>
                  </a:schemeClr>
                </a:gs>
                <a:gs pos="83000">
                  <a:schemeClr val="bg2">
                    <a:lumMod val="75000"/>
                  </a:schemeClr>
                </a:gs>
                <a:gs pos="100000">
                  <a:schemeClr val="bg1">
                    <a:lumMod val="75000"/>
                  </a:schemeClr>
                </a:gs>
              </a:gsLst>
              <a:lin ang="5400000" scaled="1"/>
            </a:gra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Indie Flower" panose="02000000000000000000" pitchFamily="2" charset="0"/>
                  <a:cs typeface="Times New Roman" panose="02020603050405020304" pitchFamily="18" charset="0"/>
                </a:rPr>
                <a:t>User Login / Create Account </a:t>
              </a:r>
            </a:p>
          </p:txBody>
        </p:sp>
      </p:grpSp>
      <p:grpSp>
        <p:nvGrpSpPr>
          <p:cNvPr id="3" name="Group 2">
            <a:extLst>
              <a:ext uri="{FF2B5EF4-FFF2-40B4-BE49-F238E27FC236}">
                <a16:creationId xmlns:a16="http://schemas.microsoft.com/office/drawing/2014/main" id="{D54586EE-15E1-401C-9684-4F2A6AB1E78C}"/>
              </a:ext>
            </a:extLst>
          </p:cNvPr>
          <p:cNvGrpSpPr/>
          <p:nvPr/>
        </p:nvGrpSpPr>
        <p:grpSpPr>
          <a:xfrm>
            <a:off x="8076821" y="4095530"/>
            <a:ext cx="1205559" cy="809625"/>
            <a:chOff x="4444614" y="4646849"/>
            <a:chExt cx="4431968" cy="809625"/>
          </a:xfrm>
        </p:grpSpPr>
        <p:sp>
          <p:nvSpPr>
            <p:cNvPr id="7" name="Rectangle: Rounded Corners 6">
              <a:extLst>
                <a:ext uri="{FF2B5EF4-FFF2-40B4-BE49-F238E27FC236}">
                  <a16:creationId xmlns:a16="http://schemas.microsoft.com/office/drawing/2014/main" id="{52D506E7-0BA4-4A32-9E0C-02ED0D1D4A47}"/>
                </a:ext>
              </a:extLst>
            </p:cNvPr>
            <p:cNvSpPr/>
            <p:nvPr/>
          </p:nvSpPr>
          <p:spPr>
            <a:xfrm>
              <a:off x="4444614" y="4646849"/>
              <a:ext cx="4431968" cy="809625"/>
            </a:xfrm>
            <a:prstGeom prst="roundRect">
              <a:avLst/>
            </a:prstGeom>
            <a:gradFill>
              <a:gsLst>
                <a:gs pos="17000">
                  <a:schemeClr val="accent3">
                    <a:lumMod val="60000"/>
                    <a:lumOff val="40000"/>
                  </a:schemeClr>
                </a:gs>
                <a:gs pos="31000">
                  <a:schemeClr val="bg1">
                    <a:lumMod val="75000"/>
                  </a:schemeClr>
                </a:gs>
                <a:gs pos="68000">
                  <a:schemeClr val="tx1"/>
                </a:gs>
                <a:gs pos="84000">
                  <a:schemeClr val="bg2">
                    <a:lumMod val="90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FBC7AEAD-0369-4F50-B59F-F32F23A8379E}"/>
                </a:ext>
              </a:extLst>
            </p:cNvPr>
            <p:cNvSpPr txBox="1"/>
            <p:nvPr/>
          </p:nvSpPr>
          <p:spPr>
            <a:xfrm>
              <a:off x="4659698" y="4861118"/>
              <a:ext cx="4001796" cy="369332"/>
            </a:xfrm>
            <a:prstGeom prst="rect">
              <a:avLst/>
            </a:prstGeom>
            <a:gradFill>
              <a:gsLst>
                <a:gs pos="17000">
                  <a:schemeClr val="accent3">
                    <a:lumMod val="60000"/>
                    <a:lumOff val="40000"/>
                  </a:schemeClr>
                </a:gs>
                <a:gs pos="31000">
                  <a:schemeClr val="bg1">
                    <a:lumMod val="75000"/>
                  </a:schemeClr>
                </a:gs>
                <a:gs pos="68000">
                  <a:schemeClr val="bg1">
                    <a:lumMod val="85000"/>
                  </a:schemeClr>
                </a:gs>
                <a:gs pos="84000">
                  <a:schemeClr val="bg2">
                    <a:lumMod val="90000"/>
                  </a:schemeClr>
                </a:gs>
              </a:gsLst>
              <a:lin ang="5400000" scaled="1"/>
            </a:gra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Indie Flower" panose="02000000000000000000" pitchFamily="2" charset="0"/>
                  <a:cs typeface="Times New Roman" panose="02020603050405020304" pitchFamily="18" charset="0"/>
                </a:rPr>
                <a:t>Exit</a:t>
              </a:r>
            </a:p>
          </p:txBody>
        </p:sp>
      </p:grpSp>
      <p:sp>
        <p:nvSpPr>
          <p:cNvPr id="2" name="Title 1">
            <a:extLst>
              <a:ext uri="{FF2B5EF4-FFF2-40B4-BE49-F238E27FC236}">
                <a16:creationId xmlns:a16="http://schemas.microsoft.com/office/drawing/2014/main" id="{B9E6B71C-0E4B-42CA-A414-BD3B771191E8}"/>
              </a:ext>
            </a:extLst>
          </p:cNvPr>
          <p:cNvSpPr>
            <a:spLocks noGrp="1"/>
          </p:cNvSpPr>
          <p:nvPr>
            <p:ph type="ctrTitle"/>
          </p:nvPr>
        </p:nvSpPr>
        <p:spPr>
          <a:xfrm>
            <a:off x="1919287" y="1095375"/>
            <a:ext cx="9144000" cy="1476375"/>
          </a:xfrm>
          <a:effectLst/>
        </p:spPr>
        <p:txBody>
          <a:bodyPr anchor="ctr">
            <a:normAutofit fontScale="90000"/>
          </a:bodyPr>
          <a:lstStyle/>
          <a:p>
            <a:r>
              <a:rPr lang="en-US" b="1" dirty="0">
                <a:latin typeface="Indie Flower" panose="02000000000000000000" pitchFamily="2" charset="0"/>
                <a:cs typeface="Times New Roman" panose="02020603050405020304" pitchFamily="18" charset="0"/>
              </a:rPr>
              <a:t>Where In The Universe Is Classroom 205</a:t>
            </a:r>
            <a:r>
              <a:rPr lang="en-US" dirty="0">
                <a:latin typeface="Indie Flower" panose="02000000000000000000" pitchFamily="2"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grpSp>
        <p:nvGrpSpPr>
          <p:cNvPr id="16" name="Group 15">
            <a:extLst>
              <a:ext uri="{FF2B5EF4-FFF2-40B4-BE49-F238E27FC236}">
                <a16:creationId xmlns:a16="http://schemas.microsoft.com/office/drawing/2014/main" id="{056DA0B3-A6F8-47B4-A717-49943E659DFF}"/>
              </a:ext>
            </a:extLst>
          </p:cNvPr>
          <p:cNvGrpSpPr/>
          <p:nvPr/>
        </p:nvGrpSpPr>
        <p:grpSpPr>
          <a:xfrm>
            <a:off x="6772324" y="2776661"/>
            <a:ext cx="1774042" cy="809625"/>
            <a:chOff x="8961342" y="3038861"/>
            <a:chExt cx="1774042" cy="809625"/>
          </a:xfrm>
          <a:gradFill>
            <a:gsLst>
              <a:gs pos="17000">
                <a:schemeClr val="accent3">
                  <a:lumMod val="60000"/>
                  <a:lumOff val="40000"/>
                </a:schemeClr>
              </a:gs>
              <a:gs pos="31000">
                <a:schemeClr val="bg1">
                  <a:lumMod val="75000"/>
                </a:schemeClr>
              </a:gs>
              <a:gs pos="68000">
                <a:schemeClr val="bg1">
                  <a:lumMod val="85000"/>
                </a:schemeClr>
              </a:gs>
              <a:gs pos="84000">
                <a:schemeClr val="bg2">
                  <a:lumMod val="90000"/>
                </a:schemeClr>
              </a:gs>
            </a:gsLst>
            <a:lin ang="5400000" scaled="1"/>
          </a:gradFill>
        </p:grpSpPr>
        <p:sp>
          <p:nvSpPr>
            <p:cNvPr id="6" name="Rectangle: Rounded Corners 5">
              <a:extLst>
                <a:ext uri="{FF2B5EF4-FFF2-40B4-BE49-F238E27FC236}">
                  <a16:creationId xmlns:a16="http://schemas.microsoft.com/office/drawing/2014/main" id="{7F451408-7B16-47C0-AC10-B9B496FC0FA4}"/>
                </a:ext>
              </a:extLst>
            </p:cNvPr>
            <p:cNvSpPr/>
            <p:nvPr/>
          </p:nvSpPr>
          <p:spPr>
            <a:xfrm>
              <a:off x="8961342" y="3038861"/>
              <a:ext cx="1774042" cy="809625"/>
            </a:xfrm>
            <a:prstGeom prst="roundRect">
              <a:avLst/>
            </a:prstGeom>
            <a:gradFill>
              <a:gsLst>
                <a:gs pos="24124">
                  <a:schemeClr val="tx1"/>
                </a:gs>
                <a:gs pos="0">
                  <a:schemeClr val="accent1">
                    <a:lumMod val="5000"/>
                    <a:lumOff val="95000"/>
                  </a:schemeClr>
                </a:gs>
                <a:gs pos="74000">
                  <a:schemeClr val="bg2">
                    <a:lumMod val="75000"/>
                  </a:schemeClr>
                </a:gs>
                <a:gs pos="83000">
                  <a:schemeClr val="bg2">
                    <a:lumMod val="75000"/>
                  </a:schemeClr>
                </a:gs>
                <a:gs pos="100000">
                  <a:schemeClr val="bg1">
                    <a:lumMod val="75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ABF58BB7-6003-461B-B45B-8397A5D9145C}"/>
                </a:ext>
              </a:extLst>
            </p:cNvPr>
            <p:cNvSpPr txBox="1"/>
            <p:nvPr/>
          </p:nvSpPr>
          <p:spPr>
            <a:xfrm>
              <a:off x="9084308" y="3138363"/>
              <a:ext cx="1528109" cy="646331"/>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Indie Flower" panose="02000000000000000000" pitchFamily="2" charset="0"/>
                  <a:cs typeface="Times New Roman" panose="02020603050405020304" pitchFamily="18" charset="0"/>
                </a:rPr>
                <a:t>Play Level / Resume</a:t>
              </a:r>
            </a:p>
          </p:txBody>
        </p:sp>
      </p:grpSp>
      <p:grpSp>
        <p:nvGrpSpPr>
          <p:cNvPr id="25" name="Group 24">
            <a:extLst>
              <a:ext uri="{FF2B5EF4-FFF2-40B4-BE49-F238E27FC236}">
                <a16:creationId xmlns:a16="http://schemas.microsoft.com/office/drawing/2014/main" id="{8372894D-C281-4B49-8B2B-74162B5F432C}"/>
              </a:ext>
            </a:extLst>
          </p:cNvPr>
          <p:cNvGrpSpPr/>
          <p:nvPr/>
        </p:nvGrpSpPr>
        <p:grpSpPr>
          <a:xfrm>
            <a:off x="2224857" y="4212989"/>
            <a:ext cx="2638088" cy="703444"/>
            <a:chOff x="3273951" y="4334286"/>
            <a:chExt cx="2592679" cy="1015663"/>
          </a:xfrm>
        </p:grpSpPr>
        <p:sp>
          <p:nvSpPr>
            <p:cNvPr id="17" name="Rectangle 16">
              <a:extLst>
                <a:ext uri="{FF2B5EF4-FFF2-40B4-BE49-F238E27FC236}">
                  <a16:creationId xmlns:a16="http://schemas.microsoft.com/office/drawing/2014/main" id="{5771A4B2-A13C-4012-A233-4A5B5FA7CAD5}"/>
                </a:ext>
              </a:extLst>
            </p:cNvPr>
            <p:cNvSpPr/>
            <p:nvPr/>
          </p:nvSpPr>
          <p:spPr>
            <a:xfrm>
              <a:off x="3273951" y="4365794"/>
              <a:ext cx="1576073"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solidFill>
                    <a:prstClr val="black"/>
                  </a:solidFill>
                  <a:effectLst>
                    <a:outerShdw blurRad="50800" dist="50800" dir="5400000" algn="ctr" rotWithShape="0">
                      <a:srgbClr val="E7E6E6">
                        <a:lumMod val="90000"/>
                      </a:srgbClr>
                    </a:outerShdw>
                  </a:effectLst>
                  <a:uLnTx/>
                  <a:uFillTx/>
                  <a:latin typeface="Calisto MT" panose="02040603050505030304" pitchFamily="18" charset="0"/>
                  <a:ea typeface="+mn-ea"/>
                  <a:cs typeface="+mn-cs"/>
                </a:rPr>
                <a:t>m = </a:t>
              </a:r>
            </a:p>
          </p:txBody>
        </p:sp>
        <p:sp>
          <p:nvSpPr>
            <p:cNvPr id="21" name="Rectangle 20">
              <a:extLst>
                <a:ext uri="{FF2B5EF4-FFF2-40B4-BE49-F238E27FC236}">
                  <a16:creationId xmlns:a16="http://schemas.microsoft.com/office/drawing/2014/main" id="{B029EF84-C856-4619-B1DB-6041B410AB1A}"/>
                </a:ext>
              </a:extLst>
            </p:cNvPr>
            <p:cNvSpPr/>
            <p:nvPr/>
          </p:nvSpPr>
          <p:spPr>
            <a:xfrm>
              <a:off x="4702529" y="4334286"/>
              <a:ext cx="1164101" cy="1015663"/>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solidFill>
                    <a:prstClr val="black"/>
                  </a:solidFill>
                  <a:effectLst>
                    <a:outerShdw blurRad="50800" dist="50800" dir="5400000" algn="ctr" rotWithShape="0">
                      <a:srgbClr val="E7E6E6">
                        <a:lumMod val="90000"/>
                      </a:srgbClr>
                    </a:outerShdw>
                  </a:effectLst>
                  <a:uLnTx/>
                  <a:uFillTx/>
                  <a:latin typeface="Symbol" panose="05050102010706020507" pitchFamily="18" charset="2"/>
                  <a:ea typeface="+mn-ea"/>
                  <a:cs typeface="+mn-cs"/>
                </a:rPr>
                <a:t>d/0</a:t>
              </a:r>
            </a:p>
          </p:txBody>
        </p:sp>
      </p:grpSp>
      <p:sp>
        <p:nvSpPr>
          <p:cNvPr id="22" name="Rectangle 21">
            <a:extLst>
              <a:ext uri="{FF2B5EF4-FFF2-40B4-BE49-F238E27FC236}">
                <a16:creationId xmlns:a16="http://schemas.microsoft.com/office/drawing/2014/main" id="{8D5C1A60-1093-4D45-AE87-A264CD2EFCD5}"/>
              </a:ext>
            </a:extLst>
          </p:cNvPr>
          <p:cNvSpPr/>
          <p:nvPr/>
        </p:nvSpPr>
        <p:spPr>
          <a:xfrm>
            <a:off x="1232156" y="5402644"/>
            <a:ext cx="9764083" cy="461665"/>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Indie Flower" panose="02000000000000000000" pitchFamily="2" charset="0"/>
              </a:rPr>
              <a:t>“Imagination is the only weapon in the war against reality.”  -- Lewis Carroll</a:t>
            </a:r>
            <a:endParaRPr kumimoji="0" lang="en-US" sz="2400" b="1" i="0" u="none" strike="noStrike" kern="1200" cap="none" spc="0" normalizeH="0" baseline="0" noProof="0" dirty="0">
              <a:ln/>
              <a:solidFill>
                <a:prstClr val="black"/>
              </a:solidFill>
              <a:effectLst>
                <a:outerShdw blurRad="50800" dist="50800" dir="5400000" algn="ctr" rotWithShape="0">
                  <a:srgbClr val="E7E6E6">
                    <a:lumMod val="90000"/>
                  </a:srgbClr>
                </a:outerShdw>
              </a:effectLst>
              <a:uLnTx/>
              <a:uFillTx/>
              <a:latin typeface="Indie Flower" panose="02000000000000000000" pitchFamily="2" charset="0"/>
            </a:endParaRPr>
          </a:p>
        </p:txBody>
      </p:sp>
      <p:pic>
        <p:nvPicPr>
          <p:cNvPr id="29" name="Picture 28">
            <a:extLst>
              <a:ext uri="{FF2B5EF4-FFF2-40B4-BE49-F238E27FC236}">
                <a16:creationId xmlns:a16="http://schemas.microsoft.com/office/drawing/2014/main" id="{E98EADA1-3A69-4952-BAAF-2290699AF3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1888" y="2242274"/>
            <a:ext cx="1136786" cy="658951"/>
          </a:xfrm>
          <a:prstGeom prst="rect">
            <a:avLst/>
          </a:prstGeom>
        </p:spPr>
      </p:pic>
    </p:spTree>
    <p:extLst>
      <p:ext uri="{BB962C8B-B14F-4D97-AF65-F5344CB8AC3E}">
        <p14:creationId xmlns:p14="http://schemas.microsoft.com/office/powerpoint/2010/main" val="2335258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7000">
              <a:schemeClr val="bg2">
                <a:lumMod val="90000"/>
              </a:schemeClr>
            </a:gs>
            <a:gs pos="40000">
              <a:schemeClr val="tx1"/>
            </a:gs>
            <a:gs pos="61000">
              <a:schemeClr val="tx1">
                <a:lumMod val="65000"/>
                <a:lumOff val="35000"/>
              </a:schemeClr>
            </a:gs>
            <a:gs pos="84000">
              <a:schemeClr val="bg2">
                <a:lumMod val="9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8C6164A-7421-481D-959D-E5170CC77DC1}"/>
              </a:ext>
            </a:extLst>
          </p:cNvPr>
          <p:cNvGrpSpPr/>
          <p:nvPr/>
        </p:nvGrpSpPr>
        <p:grpSpPr>
          <a:xfrm>
            <a:off x="764332" y="462033"/>
            <a:ext cx="10045317" cy="5350937"/>
            <a:chOff x="764332" y="462033"/>
            <a:chExt cx="10045317" cy="5350937"/>
          </a:xfrm>
        </p:grpSpPr>
        <p:pic>
          <p:nvPicPr>
            <p:cNvPr id="1030" name="Picture 6" descr="School of computers stock photo">
              <a:extLst>
                <a:ext uri="{FF2B5EF4-FFF2-40B4-BE49-F238E27FC236}">
                  <a16:creationId xmlns:a16="http://schemas.microsoft.com/office/drawing/2014/main" id="{CAE1F886-10AA-4C7B-A810-9FE3B5DF91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332" y="462033"/>
              <a:ext cx="10045317" cy="5350937"/>
            </a:xfrm>
            <a:prstGeom prst="rect">
              <a:avLst/>
            </a:prstGeom>
            <a:noFill/>
            <a:effectLst>
              <a:softEdge rad="241300"/>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9507115-68B2-4610-9B69-D8D4337AD14B}"/>
                    </a:ext>
                  </a:extLst>
                </p:cNvPr>
                <p:cNvSpPr txBox="1"/>
                <p:nvPr/>
              </p:nvSpPr>
              <p:spPr>
                <a:xfrm>
                  <a:off x="6274837" y="1091293"/>
                  <a:ext cx="7417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type m:val="lin"/>
                            <m:ctrlPr>
                              <a:rPr lang="en-US" i="1" smtClean="0">
                                <a:latin typeface="Cambria Math" panose="02040503050406030204" pitchFamily="18" charset="0"/>
                              </a:rPr>
                            </m:ctrlPr>
                          </m:fPr>
                          <m:num>
                            <m:r>
                              <a:rPr lang="en-US">
                                <a:latin typeface="Cambria Math" panose="02040503050406030204" pitchFamily="18" charset="0"/>
                              </a:rPr>
                              <m:t>∞</m:t>
                            </m:r>
                          </m:num>
                          <m:den>
                            <m:r>
                              <a:rPr lang="en-US" i="0">
                                <a:latin typeface="Cambria Math" panose="02040503050406030204" pitchFamily="18" charset="0"/>
                              </a:rPr>
                              <m:t>0</m:t>
                            </m:r>
                          </m:den>
                        </m:f>
                        <m:r>
                          <a:rPr lang="en-US" i="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39507115-68B2-4610-9B69-D8D4337AD14B}"/>
                    </a:ext>
                  </a:extLst>
                </p:cNvPr>
                <p:cNvSpPr txBox="1">
                  <a:spLocks noRot="1" noChangeAspect="1" noMove="1" noResize="1" noEditPoints="1" noAdjustHandles="1" noChangeArrowheads="1" noChangeShapeType="1" noTextEdit="1"/>
                </p:cNvSpPr>
                <p:nvPr/>
              </p:nvSpPr>
              <p:spPr>
                <a:xfrm>
                  <a:off x="6274837" y="1091293"/>
                  <a:ext cx="741742" cy="276999"/>
                </a:xfrm>
                <a:prstGeom prst="rect">
                  <a:avLst/>
                </a:prstGeom>
                <a:blipFill>
                  <a:blip r:embed="rId4"/>
                  <a:stretch>
                    <a:fillRect l="-25410" t="-173333" r="-45902" b="-257778"/>
                  </a:stretch>
                </a:blipFill>
              </p:spPr>
              <p:txBody>
                <a:bodyPr/>
                <a:lstStyle/>
                <a:p>
                  <a:r>
                    <a:rPr lang="en-US">
                      <a:noFill/>
                    </a:rPr>
                    <a:t> </a:t>
                  </a:r>
                </a:p>
              </p:txBody>
            </p:sp>
          </mc:Fallback>
        </mc:AlternateContent>
      </p:grpSp>
      <p:sp>
        <p:nvSpPr>
          <p:cNvPr id="3" name="Explosion: 8 Points 2">
            <a:extLst>
              <a:ext uri="{FF2B5EF4-FFF2-40B4-BE49-F238E27FC236}">
                <a16:creationId xmlns:a16="http://schemas.microsoft.com/office/drawing/2014/main" id="{4DE94DED-9387-428E-B84E-C295C35F49BE}"/>
              </a:ext>
            </a:extLst>
          </p:cNvPr>
          <p:cNvSpPr/>
          <p:nvPr/>
        </p:nvSpPr>
        <p:spPr>
          <a:xfrm rot="19942814">
            <a:off x="7505979" y="191919"/>
            <a:ext cx="1498154" cy="2726569"/>
          </a:xfrm>
          <a:prstGeom prst="irregularSeal1">
            <a:avLst/>
          </a:prstGeom>
          <a:blipFill>
            <a:blip r:embed="rId5">
              <a:extLst>
                <a:ext uri="{BEBA8EAE-BF5A-486C-A8C5-ECC9F3942E4B}">
                  <a14:imgProps xmlns:a14="http://schemas.microsoft.com/office/drawing/2010/main">
                    <a14:imgLayer r:embed="rId6">
                      <a14:imgEffect>
                        <a14:artisticGlowEdges/>
                      </a14:imgEffect>
                    </a14:imgLayer>
                  </a14:imgProps>
                </a:ext>
              </a:extLst>
            </a:blip>
            <a:stretch>
              <a:fillRect/>
            </a:stretch>
          </a:blipFill>
          <a:ln>
            <a:noFill/>
          </a:ln>
          <a:effectLst>
            <a:glow rad="2286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E56CC4F-3073-407E-BD02-D8A305065D40}"/>
              </a:ext>
            </a:extLst>
          </p:cNvPr>
          <p:cNvSpPr txBox="1"/>
          <p:nvPr/>
        </p:nvSpPr>
        <p:spPr>
          <a:xfrm>
            <a:off x="948690" y="742950"/>
            <a:ext cx="4480560" cy="923330"/>
          </a:xfrm>
          <a:prstGeom prst="rect">
            <a:avLst/>
          </a:prstGeom>
          <a:noFill/>
        </p:spPr>
        <p:txBody>
          <a:bodyPr wrap="square" rtlCol="0">
            <a:spAutoFit/>
          </a:bodyPr>
          <a:lstStyle/>
          <a:p>
            <a:r>
              <a:rPr lang="en-US" b="1" dirty="0">
                <a:latin typeface="Indie Flower" panose="02000000000000000000" pitchFamily="2" charset="0"/>
              </a:rPr>
              <a:t>It was just another hum-drum day in class</a:t>
            </a:r>
          </a:p>
          <a:p>
            <a:endParaRPr lang="en-US" b="1" dirty="0">
              <a:latin typeface="Indie Flower" panose="02000000000000000000" pitchFamily="2" charset="0"/>
            </a:endParaRPr>
          </a:p>
          <a:p>
            <a:r>
              <a:rPr lang="en-US" b="1" dirty="0">
                <a:latin typeface="Indie Flower" panose="02000000000000000000" pitchFamily="2" charset="0"/>
              </a:rPr>
              <a:t>WHEN ALL OF A SUDDEN….	</a:t>
            </a:r>
          </a:p>
        </p:txBody>
      </p:sp>
    </p:spTree>
    <p:extLst>
      <p:ext uri="{BB962C8B-B14F-4D97-AF65-F5344CB8AC3E}">
        <p14:creationId xmlns:p14="http://schemas.microsoft.com/office/powerpoint/2010/main" val="29084937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win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7"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000"/>
                                        <p:tgtEl>
                                          <p:spTgt spid="5"/>
                                        </p:tgtEl>
                                      </p:cBhvr>
                                    </p:animEffect>
                                    <p:anim calcmode="lin" valueType="num">
                                      <p:cBhvr>
                                        <p:cTn id="13" dur="3000" fill="hold"/>
                                        <p:tgtEl>
                                          <p:spTgt spid="5"/>
                                        </p:tgtEl>
                                        <p:attrNameLst>
                                          <p:attrName>ppt_x</p:attrName>
                                        </p:attrNameLst>
                                      </p:cBhvr>
                                      <p:tavLst>
                                        <p:tav tm="0">
                                          <p:val>
                                            <p:strVal val="#ppt_x"/>
                                          </p:val>
                                        </p:tav>
                                        <p:tav tm="100000">
                                          <p:val>
                                            <p:strVal val="#ppt_x"/>
                                          </p:val>
                                        </p:tav>
                                      </p:tavLst>
                                    </p:anim>
                                    <p:anim calcmode="lin" valueType="num">
                                      <p:cBhvr>
                                        <p:cTn id="14" dur="3000" fill="hold"/>
                                        <p:tgtEl>
                                          <p:spTgt spid="5"/>
                                        </p:tgtEl>
                                        <p:attrNameLst>
                                          <p:attrName>ppt_y</p:attrName>
                                        </p:attrNameLst>
                                      </p:cBhvr>
                                      <p:tavLst>
                                        <p:tav tm="0">
                                          <p:val>
                                            <p:strVal val="#ppt_y-.1"/>
                                          </p:val>
                                        </p:tav>
                                        <p:tav tm="100000">
                                          <p:val>
                                            <p:strVal val="#ppt_y"/>
                                          </p:val>
                                        </p:tav>
                                      </p:tavLst>
                                    </p:anim>
                                  </p:childTnLst>
                                </p:cTn>
                              </p:par>
                            </p:childTnLst>
                          </p:cTn>
                        </p:par>
                        <p:par>
                          <p:cTn id="15" fill="hold">
                            <p:stCondLst>
                              <p:cond delay="3500"/>
                            </p:stCondLst>
                            <p:childTnLst>
                              <p:par>
                                <p:cTn id="16" presetID="31" presetClass="entr" presetSubtype="0" fill="hold" grpId="0" nodeType="afterEffect">
                                  <p:stCondLst>
                                    <p:cond delay="500"/>
                                  </p:stCondLst>
                                  <p:childTnLst>
                                    <p:set>
                                      <p:cBhvr>
                                        <p:cTn id="17" dur="1" fill="hold">
                                          <p:stCondLst>
                                            <p:cond delay="0"/>
                                          </p:stCondLst>
                                        </p:cTn>
                                        <p:tgtEl>
                                          <p:spTgt spid="3"/>
                                        </p:tgtEl>
                                        <p:attrNameLst>
                                          <p:attrName>style.visibility</p:attrName>
                                        </p:attrNameLst>
                                      </p:cBhvr>
                                      <p:to>
                                        <p:strVal val="visible"/>
                                      </p:to>
                                    </p:set>
                                    <p:anim calcmode="lin" valueType="num">
                                      <p:cBhvr>
                                        <p:cTn id="18" dur="2000" fill="hold"/>
                                        <p:tgtEl>
                                          <p:spTgt spid="3"/>
                                        </p:tgtEl>
                                        <p:attrNameLst>
                                          <p:attrName>ppt_w</p:attrName>
                                        </p:attrNameLst>
                                      </p:cBhvr>
                                      <p:tavLst>
                                        <p:tav tm="0">
                                          <p:val>
                                            <p:fltVal val="0"/>
                                          </p:val>
                                        </p:tav>
                                        <p:tav tm="100000">
                                          <p:val>
                                            <p:strVal val="#ppt_w"/>
                                          </p:val>
                                        </p:tav>
                                      </p:tavLst>
                                    </p:anim>
                                    <p:anim calcmode="lin" valueType="num">
                                      <p:cBhvr>
                                        <p:cTn id="19" dur="2000" fill="hold"/>
                                        <p:tgtEl>
                                          <p:spTgt spid="3"/>
                                        </p:tgtEl>
                                        <p:attrNameLst>
                                          <p:attrName>ppt_h</p:attrName>
                                        </p:attrNameLst>
                                      </p:cBhvr>
                                      <p:tavLst>
                                        <p:tav tm="0">
                                          <p:val>
                                            <p:fltVal val="0"/>
                                          </p:val>
                                        </p:tav>
                                        <p:tav tm="100000">
                                          <p:val>
                                            <p:strVal val="#ppt_h"/>
                                          </p:val>
                                        </p:tav>
                                      </p:tavLst>
                                    </p:anim>
                                    <p:anim calcmode="lin" valueType="num">
                                      <p:cBhvr>
                                        <p:cTn id="20" dur="2000" fill="hold"/>
                                        <p:tgtEl>
                                          <p:spTgt spid="3"/>
                                        </p:tgtEl>
                                        <p:attrNameLst>
                                          <p:attrName>style.rotation</p:attrName>
                                        </p:attrNameLst>
                                      </p:cBhvr>
                                      <p:tavLst>
                                        <p:tav tm="0">
                                          <p:val>
                                            <p:fltVal val="90"/>
                                          </p:val>
                                        </p:tav>
                                        <p:tav tm="100000">
                                          <p:val>
                                            <p:fltVal val="0"/>
                                          </p:val>
                                        </p:tav>
                                      </p:tavLst>
                                    </p:anim>
                                    <p:animEffect transition="in" filter="fade">
                                      <p:cBhvr>
                                        <p:cTn id="21"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8C6164A-7421-481D-959D-E5170CC77DC1}"/>
              </a:ext>
            </a:extLst>
          </p:cNvPr>
          <p:cNvGrpSpPr/>
          <p:nvPr/>
        </p:nvGrpSpPr>
        <p:grpSpPr>
          <a:xfrm rot="19362665">
            <a:off x="764332" y="462033"/>
            <a:ext cx="10045317" cy="5350937"/>
            <a:chOff x="764332" y="462033"/>
            <a:chExt cx="10045317" cy="5350937"/>
          </a:xfrm>
        </p:grpSpPr>
        <p:pic>
          <p:nvPicPr>
            <p:cNvPr id="1030" name="Picture 6" descr="School of computers stock photo">
              <a:extLst>
                <a:ext uri="{FF2B5EF4-FFF2-40B4-BE49-F238E27FC236}">
                  <a16:creationId xmlns:a16="http://schemas.microsoft.com/office/drawing/2014/main" id="{CAE1F886-10AA-4C7B-A810-9FE3B5DF91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332" y="462033"/>
              <a:ext cx="10045317" cy="5350937"/>
            </a:xfrm>
            <a:prstGeom prst="rect">
              <a:avLst/>
            </a:prstGeom>
            <a:noFill/>
            <a:effectLst>
              <a:softEdge rad="241300"/>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9507115-68B2-4610-9B69-D8D4337AD14B}"/>
                    </a:ext>
                  </a:extLst>
                </p:cNvPr>
                <p:cNvSpPr txBox="1"/>
                <p:nvPr/>
              </p:nvSpPr>
              <p:spPr>
                <a:xfrm>
                  <a:off x="6274837" y="1091293"/>
                  <a:ext cx="7417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type m:val="lin"/>
                            <m:ctrlPr>
                              <a:rPr lang="en-US" i="1" smtClean="0">
                                <a:latin typeface="Cambria Math" panose="02040503050406030204" pitchFamily="18" charset="0"/>
                              </a:rPr>
                            </m:ctrlPr>
                          </m:fPr>
                          <m:num>
                            <m:r>
                              <a:rPr lang="en-US">
                                <a:latin typeface="Cambria Math" panose="02040503050406030204" pitchFamily="18" charset="0"/>
                              </a:rPr>
                              <m:t>∞</m:t>
                            </m:r>
                          </m:num>
                          <m:den>
                            <m:r>
                              <a:rPr lang="en-US" i="0">
                                <a:latin typeface="Cambria Math" panose="02040503050406030204" pitchFamily="18" charset="0"/>
                              </a:rPr>
                              <m:t>0</m:t>
                            </m:r>
                          </m:den>
                        </m:f>
                        <m:r>
                          <a:rPr lang="en-US" i="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39507115-68B2-4610-9B69-D8D4337AD14B}"/>
                    </a:ext>
                  </a:extLst>
                </p:cNvPr>
                <p:cNvSpPr txBox="1">
                  <a:spLocks noRot="1" noChangeAspect="1" noMove="1" noResize="1" noEditPoints="1" noAdjustHandles="1" noChangeArrowheads="1" noChangeShapeType="1" noTextEdit="1"/>
                </p:cNvSpPr>
                <p:nvPr/>
              </p:nvSpPr>
              <p:spPr>
                <a:xfrm>
                  <a:off x="6274837" y="1091293"/>
                  <a:ext cx="741742" cy="276999"/>
                </a:xfrm>
                <a:prstGeom prst="rect">
                  <a:avLst/>
                </a:prstGeom>
                <a:blipFill>
                  <a:blip r:embed="rId5"/>
                  <a:stretch>
                    <a:fillRect l="-57600" t="-86486" r="-91200" b="-99099"/>
                  </a:stretch>
                </a:blipFill>
              </p:spPr>
              <p:txBody>
                <a:bodyPr/>
                <a:lstStyle/>
                <a:p>
                  <a:r>
                    <a:rPr lang="en-US">
                      <a:noFill/>
                    </a:rPr>
                    <a:t> </a:t>
                  </a:r>
                </a:p>
              </p:txBody>
            </p:sp>
          </mc:Fallback>
        </mc:AlternateContent>
      </p:grpSp>
      <p:sp>
        <p:nvSpPr>
          <p:cNvPr id="3" name="Explosion: 8 Points 2">
            <a:extLst>
              <a:ext uri="{FF2B5EF4-FFF2-40B4-BE49-F238E27FC236}">
                <a16:creationId xmlns:a16="http://schemas.microsoft.com/office/drawing/2014/main" id="{4DE94DED-9387-428E-B84E-C295C35F49BE}"/>
              </a:ext>
            </a:extLst>
          </p:cNvPr>
          <p:cNvSpPr/>
          <p:nvPr/>
        </p:nvSpPr>
        <p:spPr>
          <a:xfrm rot="19942814">
            <a:off x="5392162" y="711508"/>
            <a:ext cx="4472700" cy="5708633"/>
          </a:xfrm>
          <a:prstGeom prst="irregularSeal1">
            <a:avLst/>
          </a:prstGeom>
          <a:blipFill>
            <a:blip r:embed="rId6">
              <a:extLst>
                <a:ext uri="{BEBA8EAE-BF5A-486C-A8C5-ECC9F3942E4B}">
                  <a14:imgProps xmlns:a14="http://schemas.microsoft.com/office/drawing/2010/main">
                    <a14:imgLayer r:embed="rId7">
                      <a14:imgEffect>
                        <a14:artisticGlowEdges/>
                      </a14:imgEffect>
                    </a14:imgLayer>
                  </a14:imgProps>
                </a:ext>
              </a:extLst>
            </a:blip>
            <a:stretch>
              <a:fillRect/>
            </a:stretch>
          </a:blipFill>
          <a:ln>
            <a:noFill/>
          </a:ln>
          <a:effectLst>
            <a:glow rad="2286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4905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8C6164A-7421-481D-959D-E5170CC77DC1}"/>
              </a:ext>
            </a:extLst>
          </p:cNvPr>
          <p:cNvGrpSpPr/>
          <p:nvPr/>
        </p:nvGrpSpPr>
        <p:grpSpPr>
          <a:xfrm rot="12839679">
            <a:off x="3979298" y="1538942"/>
            <a:ext cx="7204114" cy="3501772"/>
            <a:chOff x="764332" y="462033"/>
            <a:chExt cx="10045317" cy="5350937"/>
          </a:xfrm>
        </p:grpSpPr>
        <p:pic>
          <p:nvPicPr>
            <p:cNvPr id="1030" name="Picture 6" descr="School of computers stock photo">
              <a:extLst>
                <a:ext uri="{FF2B5EF4-FFF2-40B4-BE49-F238E27FC236}">
                  <a16:creationId xmlns:a16="http://schemas.microsoft.com/office/drawing/2014/main" id="{CAE1F886-10AA-4C7B-A810-9FE3B5DF91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332" y="462033"/>
              <a:ext cx="10045317" cy="5350937"/>
            </a:xfrm>
            <a:prstGeom prst="rect">
              <a:avLst/>
            </a:prstGeom>
            <a:noFill/>
            <a:effectLst>
              <a:softEdge rad="241300"/>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9507115-68B2-4610-9B69-D8D4337AD14B}"/>
                    </a:ext>
                  </a:extLst>
                </p:cNvPr>
                <p:cNvSpPr txBox="1"/>
                <p:nvPr/>
              </p:nvSpPr>
              <p:spPr>
                <a:xfrm>
                  <a:off x="6274837" y="1091293"/>
                  <a:ext cx="7417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type m:val="lin"/>
                            <m:ctrlPr>
                              <a:rPr lang="en-US" i="1" smtClean="0">
                                <a:latin typeface="Cambria Math" panose="02040503050406030204" pitchFamily="18" charset="0"/>
                              </a:rPr>
                            </m:ctrlPr>
                          </m:fPr>
                          <m:num>
                            <m:r>
                              <a:rPr lang="en-US">
                                <a:latin typeface="Cambria Math" panose="02040503050406030204" pitchFamily="18" charset="0"/>
                              </a:rPr>
                              <m:t>∞</m:t>
                            </m:r>
                          </m:num>
                          <m:den>
                            <m:r>
                              <a:rPr lang="en-US" i="0">
                                <a:latin typeface="Cambria Math" panose="02040503050406030204" pitchFamily="18" charset="0"/>
                              </a:rPr>
                              <m:t>0</m:t>
                            </m:r>
                          </m:den>
                        </m:f>
                        <m:r>
                          <a:rPr lang="en-US" i="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39507115-68B2-4610-9B69-D8D4337AD14B}"/>
                    </a:ext>
                  </a:extLst>
                </p:cNvPr>
                <p:cNvSpPr txBox="1">
                  <a:spLocks noRot="1" noChangeAspect="1" noMove="1" noResize="1" noEditPoints="1" noAdjustHandles="1" noChangeArrowheads="1" noChangeShapeType="1" noTextEdit="1"/>
                </p:cNvSpPr>
                <p:nvPr/>
              </p:nvSpPr>
              <p:spPr>
                <a:xfrm>
                  <a:off x="6274837" y="1091293"/>
                  <a:ext cx="741742" cy="276999"/>
                </a:xfrm>
                <a:prstGeom prst="rect">
                  <a:avLst/>
                </a:prstGeom>
                <a:blipFill>
                  <a:blip r:embed="rId5"/>
                  <a:stretch>
                    <a:fillRect l="-70866" t="-117757" r="-70866" b="-76636"/>
                  </a:stretch>
                </a:blipFill>
              </p:spPr>
              <p:txBody>
                <a:bodyPr/>
                <a:lstStyle/>
                <a:p>
                  <a:r>
                    <a:rPr lang="en-US">
                      <a:noFill/>
                    </a:rPr>
                    <a:t> </a:t>
                  </a:r>
                </a:p>
              </p:txBody>
            </p:sp>
          </mc:Fallback>
        </mc:AlternateContent>
      </p:grpSp>
      <p:sp>
        <p:nvSpPr>
          <p:cNvPr id="3" name="Explosion: 8 Points 2">
            <a:extLst>
              <a:ext uri="{FF2B5EF4-FFF2-40B4-BE49-F238E27FC236}">
                <a16:creationId xmlns:a16="http://schemas.microsoft.com/office/drawing/2014/main" id="{4DE94DED-9387-428E-B84E-C295C35F49BE}"/>
              </a:ext>
            </a:extLst>
          </p:cNvPr>
          <p:cNvSpPr/>
          <p:nvPr/>
        </p:nvSpPr>
        <p:spPr>
          <a:xfrm rot="1324698">
            <a:off x="1371846" y="208574"/>
            <a:ext cx="5543498" cy="7096291"/>
          </a:xfrm>
          <a:prstGeom prst="irregularSeal1">
            <a:avLst/>
          </a:prstGeom>
          <a:blipFill>
            <a:blip r:embed="rId6">
              <a:extLst>
                <a:ext uri="{BEBA8EAE-BF5A-486C-A8C5-ECC9F3942E4B}">
                  <a14:imgProps xmlns:a14="http://schemas.microsoft.com/office/drawing/2010/main">
                    <a14:imgLayer r:embed="rId7">
                      <a14:imgEffect>
                        <a14:artisticGlowEdges/>
                      </a14:imgEffect>
                    </a14:imgLayer>
                  </a14:imgProps>
                </a:ext>
              </a:extLst>
            </a:blip>
            <a:stretch>
              <a:fillRect/>
            </a:stretch>
          </a:blipFill>
          <a:ln>
            <a:noFill/>
          </a:ln>
          <a:effectLst>
            <a:glow rad="2286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7811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72696FE-0497-45BC-9772-132C4C1FD319}"/>
              </a:ext>
            </a:extLst>
          </p:cNvPr>
          <p:cNvSpPr txBox="1"/>
          <p:nvPr/>
        </p:nvSpPr>
        <p:spPr>
          <a:xfrm>
            <a:off x="3799489" y="2506718"/>
            <a:ext cx="4713890" cy="1754326"/>
          </a:xfrm>
          <a:prstGeom prst="rect">
            <a:avLst/>
          </a:prstGeom>
          <a:noFill/>
        </p:spPr>
        <p:txBody>
          <a:bodyPr wrap="square" rtlCol="0">
            <a:spAutoFit/>
          </a:bodyPr>
          <a:lstStyle/>
          <a:p>
            <a:r>
              <a:rPr lang="en-US" sz="5400" dirty="0">
                <a:solidFill>
                  <a:schemeClr val="bg2">
                    <a:lumMod val="10000"/>
                  </a:schemeClr>
                </a:solidFill>
                <a:latin typeface="Indie Flower" panose="02000000000000000000" pitchFamily="2" charset="0"/>
              </a:rPr>
              <a:t>No one Knew What Happened</a:t>
            </a:r>
          </a:p>
        </p:txBody>
      </p:sp>
    </p:spTree>
    <p:extLst>
      <p:ext uri="{BB962C8B-B14F-4D97-AF65-F5344CB8AC3E}">
        <p14:creationId xmlns:p14="http://schemas.microsoft.com/office/powerpoint/2010/main" val="1881717752"/>
      </p:ext>
    </p:extLst>
  </p:cSld>
  <p:clrMapOvr>
    <a:masterClrMapping/>
  </p:clrMapOvr>
  <mc:AlternateContent xmlns:mc="http://schemas.openxmlformats.org/markup-compatibility/2006" xmlns:p14="http://schemas.microsoft.com/office/powerpoint/2010/main">
    <mc:Choice Requires="p14">
      <p:transition spd="slow" p14:dur="800" advClick="0" advTm="2000">
        <p:circle/>
      </p:transition>
    </mc:Choice>
    <mc:Fallback xmlns="">
      <p:transition spd="slow" advClick="0" advTm="2000">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805257D-4D83-40BC-8866-716DB3AC2A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8337965">
            <a:off x="4197561" y="1150882"/>
            <a:ext cx="3848375" cy="4114800"/>
          </a:xfrm>
          <a:prstGeom prst="rect">
            <a:avLst/>
          </a:prstGeom>
        </p:spPr>
      </p:pic>
      <p:sp>
        <p:nvSpPr>
          <p:cNvPr id="4" name="TextBox 3">
            <a:extLst>
              <a:ext uri="{FF2B5EF4-FFF2-40B4-BE49-F238E27FC236}">
                <a16:creationId xmlns:a16="http://schemas.microsoft.com/office/drawing/2014/main" id="{9EBE8106-8F78-45CE-AF06-A6CEF267448B}"/>
              </a:ext>
            </a:extLst>
          </p:cNvPr>
          <p:cNvSpPr txBox="1"/>
          <p:nvPr/>
        </p:nvSpPr>
        <p:spPr>
          <a:xfrm>
            <a:off x="567557" y="2148466"/>
            <a:ext cx="4713890" cy="1754326"/>
          </a:xfrm>
          <a:prstGeom prst="rect">
            <a:avLst/>
          </a:prstGeom>
          <a:noFill/>
        </p:spPr>
        <p:txBody>
          <a:bodyPr wrap="square" rtlCol="0">
            <a:spAutoFit/>
          </a:bodyPr>
          <a:lstStyle/>
          <a:p>
            <a:r>
              <a:rPr lang="en-US" sz="5400" b="1" dirty="0">
                <a:solidFill>
                  <a:schemeClr val="bg1"/>
                </a:solidFill>
                <a:latin typeface="Indie Flower" panose="02000000000000000000" pitchFamily="2" charset="0"/>
              </a:rPr>
              <a:t>It was a guarantee that </a:t>
            </a:r>
          </a:p>
        </p:txBody>
      </p:sp>
    </p:spTree>
    <p:extLst>
      <p:ext uri="{BB962C8B-B14F-4D97-AF65-F5344CB8AC3E}">
        <p14:creationId xmlns:p14="http://schemas.microsoft.com/office/powerpoint/2010/main" val="1271209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xit" presetSubtype="5" fill="hold" nodeType="withEffect">
                                  <p:stCondLst>
                                    <p:cond delay="0"/>
                                  </p:stCondLst>
                                  <p:childTnLst>
                                    <p:animEffect transition="out" filter="randombar(vertical)">
                                      <p:cBhvr>
                                        <p:cTn id="6" dur="1000"/>
                                        <p:tgtEl>
                                          <p:spTgt spid="8"/>
                                        </p:tgtEl>
                                      </p:cBhvr>
                                    </p:animEffect>
                                    <p:set>
                                      <p:cBhvr>
                                        <p:cTn id="7" dur="1" fill="hold">
                                          <p:stCondLst>
                                            <p:cond delay="999"/>
                                          </p:stCondLst>
                                        </p:cTn>
                                        <p:tgtEl>
                                          <p:spTgt spid="8"/>
                                        </p:tgtEl>
                                        <p:attrNameLst>
                                          <p:attrName>style.visibility</p:attrName>
                                        </p:attrNameLst>
                                      </p:cBhvr>
                                      <p:to>
                                        <p:strVal val="hidden"/>
                                      </p:to>
                                    </p:set>
                                  </p:childTnLst>
                                </p:cTn>
                              </p:par>
                            </p:childTnLst>
                          </p:cTn>
                        </p:par>
                        <p:par>
                          <p:cTn id="8" fill="hold">
                            <p:stCondLst>
                              <p:cond delay="1000"/>
                            </p:stCondLst>
                            <p:childTnLst>
                              <p:par>
                                <p:cTn id="9" presetID="14" presetClass="entr" presetSubtype="5"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randombar(vertical)">
                                      <p:cBhvr>
                                        <p:cTn id="11"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805257D-4D83-40BC-8866-716DB3AC2A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8840" y="114713"/>
            <a:ext cx="6605753" cy="7063072"/>
          </a:xfrm>
          <a:prstGeom prst="rect">
            <a:avLst/>
          </a:prstGeom>
        </p:spPr>
      </p:pic>
      <p:sp>
        <p:nvSpPr>
          <p:cNvPr id="3" name="TextBox 2">
            <a:extLst>
              <a:ext uri="{FF2B5EF4-FFF2-40B4-BE49-F238E27FC236}">
                <a16:creationId xmlns:a16="http://schemas.microsoft.com/office/drawing/2014/main" id="{209F3B9D-15EF-4374-A501-233E1FFEA881}"/>
              </a:ext>
            </a:extLst>
          </p:cNvPr>
          <p:cNvSpPr txBox="1"/>
          <p:nvPr/>
        </p:nvSpPr>
        <p:spPr>
          <a:xfrm>
            <a:off x="567557" y="2148466"/>
            <a:ext cx="4713890" cy="3416320"/>
          </a:xfrm>
          <a:prstGeom prst="rect">
            <a:avLst/>
          </a:prstGeom>
          <a:noFill/>
        </p:spPr>
        <p:txBody>
          <a:bodyPr wrap="square" rtlCol="0">
            <a:spAutoFit/>
          </a:bodyPr>
          <a:lstStyle/>
          <a:p>
            <a:r>
              <a:rPr lang="en-US" sz="5400" b="1" dirty="0">
                <a:solidFill>
                  <a:schemeClr val="bg1"/>
                </a:solidFill>
                <a:latin typeface="Indie Flower" panose="02000000000000000000" pitchFamily="2" charset="0"/>
              </a:rPr>
              <a:t>the teacher was not going to get them out of this</a:t>
            </a:r>
          </a:p>
        </p:txBody>
      </p:sp>
    </p:spTree>
    <p:extLst>
      <p:ext uri="{BB962C8B-B14F-4D97-AF65-F5344CB8AC3E}">
        <p14:creationId xmlns:p14="http://schemas.microsoft.com/office/powerpoint/2010/main" val="4926983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advClick="0" advTm="0">
        <p159:morph option="byObject"/>
      </p:transition>
    </mc:Choice>
    <mc:Fallback>
      <p:transition spd="slow" advClick="0"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A picture containing indoor&#10;&#10;Description generated with high confidence">
            <a:extLst>
              <a:ext uri="{FF2B5EF4-FFF2-40B4-BE49-F238E27FC236}">
                <a16:creationId xmlns:a16="http://schemas.microsoft.com/office/drawing/2014/main" id="{93833958-1B3D-4A2B-99B8-09A0DBD861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325234">
            <a:off x="3620748" y="1968869"/>
            <a:ext cx="4599245" cy="2587075"/>
          </a:xfrm>
          <a:prstGeom prst="rect">
            <a:avLst/>
          </a:prstGeom>
        </p:spPr>
      </p:pic>
      <p:sp>
        <p:nvSpPr>
          <p:cNvPr id="3" name="TextBox 2">
            <a:extLst>
              <a:ext uri="{FF2B5EF4-FFF2-40B4-BE49-F238E27FC236}">
                <a16:creationId xmlns:a16="http://schemas.microsoft.com/office/drawing/2014/main" id="{1AD8FB9C-0E1C-43E0-9A33-18F39C0CD105}"/>
              </a:ext>
            </a:extLst>
          </p:cNvPr>
          <p:cNvSpPr txBox="1"/>
          <p:nvPr/>
        </p:nvSpPr>
        <p:spPr>
          <a:xfrm>
            <a:off x="583322" y="117693"/>
            <a:ext cx="4097859" cy="5078313"/>
          </a:xfrm>
          <a:prstGeom prst="rect">
            <a:avLst/>
          </a:prstGeom>
          <a:noFill/>
        </p:spPr>
        <p:txBody>
          <a:bodyPr wrap="square" rtlCol="0">
            <a:spAutoFit/>
          </a:bodyPr>
          <a:lstStyle/>
          <a:p>
            <a:r>
              <a:rPr lang="en-US" sz="5400" b="1" dirty="0">
                <a:solidFill>
                  <a:schemeClr val="bg1"/>
                </a:solidFill>
                <a:latin typeface="Indie Flower" panose="02000000000000000000" pitchFamily="2" charset="0"/>
              </a:rPr>
              <a:t>the walls shimmered as the room appeared to spin around them </a:t>
            </a:r>
          </a:p>
        </p:txBody>
      </p:sp>
    </p:spTree>
    <p:extLst>
      <p:ext uri="{BB962C8B-B14F-4D97-AF65-F5344CB8AC3E}">
        <p14:creationId xmlns:p14="http://schemas.microsoft.com/office/powerpoint/2010/main" val="11410276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advClick="0" advTm="0">
        <p15:prstTrans prst="fracture"/>
      </p:transition>
    </mc:Choice>
    <mc:Fallback xmlns="">
      <p:transition spd="slow" advClick="0"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A picture containing indoor&#10;&#10;Description generated with high confidence">
            <a:extLst>
              <a:ext uri="{FF2B5EF4-FFF2-40B4-BE49-F238E27FC236}">
                <a16:creationId xmlns:a16="http://schemas.microsoft.com/office/drawing/2014/main" id="{93833958-1B3D-4A2B-99B8-09A0DBD861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8324066">
            <a:off x="2577440" y="1678766"/>
            <a:ext cx="6229742" cy="3504230"/>
          </a:xfrm>
          <a:prstGeom prst="rect">
            <a:avLst/>
          </a:prstGeom>
        </p:spPr>
      </p:pic>
    </p:spTree>
    <p:extLst>
      <p:ext uri="{BB962C8B-B14F-4D97-AF65-F5344CB8AC3E}">
        <p14:creationId xmlns:p14="http://schemas.microsoft.com/office/powerpoint/2010/main" val="1026754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328</TotalTime>
  <Words>404</Words>
  <Application>Microsoft Office PowerPoint</Application>
  <PresentationFormat>Widescreen</PresentationFormat>
  <Paragraphs>43</Paragraphs>
  <Slides>12</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Arial</vt:lpstr>
      <vt:lpstr>Calibri</vt:lpstr>
      <vt:lpstr>Calibri Light</vt:lpstr>
      <vt:lpstr>Calisto MT</vt:lpstr>
      <vt:lpstr>Cambria Math</vt:lpstr>
      <vt:lpstr>Indie Flower</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Where In The Universe Is Classroom 205 ? </vt:lpstr>
      <vt:lpstr>Where In The Universe Is Classroom 205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Evelyn Livant</dc:creator>
  <cp:lastModifiedBy>Evelyn Livant</cp:lastModifiedBy>
  <cp:revision>94</cp:revision>
  <dcterms:created xsi:type="dcterms:W3CDTF">2017-11-01T03:49:48Z</dcterms:created>
  <dcterms:modified xsi:type="dcterms:W3CDTF">2021-04-27T19:09:49Z</dcterms:modified>
</cp:coreProperties>
</file>